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83"/>
    <p:restoredTop sz="73308" autoAdjust="0"/>
  </p:normalViewPr>
  <p:slideViewPr>
    <p:cSldViewPr snapToGrid="0" snapToObjects="1" showGuides="1">
      <p:cViewPr varScale="1">
        <p:scale>
          <a:sx n="59" d="100"/>
          <a:sy n="59" d="100"/>
        </p:scale>
        <p:origin x="-71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wrap="square" lIns="91425" tIns="91425" rIns="91425" bIns="91425" anchor="t"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wrap="square" lIns="91425" tIns="91425" rIns="91425" bIns="91425" anchor="t" anchorCtr="0"/>
          <a:lstStyle>
            <a:lvl1pPr marL="0" marR="0" lvl="0" indent="0" algn="r"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t"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wrap="square" lIns="91425" tIns="91425" rIns="91425" bIns="91425" anchor="b"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b="0" i="0" u="none" strike="noStrike" cap="none">
                <a:solidFill>
                  <a:schemeClr val="dk1"/>
                </a:solidFill>
                <a:latin typeface="Calibri"/>
                <a:ea typeface="Calibri"/>
                <a:cs typeface="Calibri"/>
                <a:sym typeface="Calibri"/>
              </a:rPr>
              <a:t>‹nr.›</a:t>
            </a:fld>
            <a:endParaRPr lang="da-DK"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722864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SzPts val="1200"/>
              <a:buFont typeface="Arial"/>
              <a:buNone/>
            </a:pPr>
            <a:r>
              <a:rPr lang="da-DK" sz="1200" b="0" i="0" u="none" strike="noStrike" cap="none">
                <a:solidFill>
                  <a:schemeClr val="dk1"/>
                </a:solidFill>
                <a:latin typeface="Arial"/>
                <a:ea typeface="Arial"/>
                <a:cs typeface="Arial"/>
                <a:sym typeface="Arial"/>
              </a:rPr>
              <a:t>Login og kodeord fungerer som nøglen til din hoveddør. Hvis hackerne får fingrene i nøglen, kan de vade direkte ind i din computer og din telefon i stedet for at skulle bryde ind i den.</a:t>
            </a:r>
          </a:p>
          <a:p>
            <a:pPr marL="0" marR="0" lvl="0" indent="-7620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76200" algn="l" rtl="0">
              <a:lnSpc>
                <a:spcPct val="100000"/>
              </a:lnSpc>
              <a:spcBef>
                <a:spcPts val="0"/>
              </a:spcBef>
              <a:spcAft>
                <a:spcPts val="0"/>
              </a:spcAft>
              <a:buClr>
                <a:schemeClr val="dk1"/>
              </a:buClr>
              <a:buSzPts val="1200"/>
              <a:buFont typeface="Arial"/>
              <a:buNone/>
            </a:pPr>
            <a:r>
              <a:rPr lang="da-DK" sz="1200" b="0" i="0" u="none" strike="noStrike" cap="none">
                <a:solidFill>
                  <a:schemeClr val="dk1"/>
                </a:solidFill>
                <a:latin typeface="Arial"/>
                <a:ea typeface="Arial"/>
                <a:cs typeface="Arial"/>
                <a:sym typeface="Arial"/>
              </a:rPr>
              <a:t>Heldigvis skal der meget lidt til, før det bliver meget sværere for hackerne at bryde ind i din computer og telefon.</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15" name="Shape 115"/>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b="0" i="0" u="none" strike="noStrike" cap="none">
                <a:solidFill>
                  <a:schemeClr val="dk1"/>
                </a:solidFill>
                <a:latin typeface="Calibri"/>
                <a:ea typeface="Calibri"/>
                <a:cs typeface="Calibri"/>
                <a:sym typeface="Calibri"/>
              </a:rPr>
              <a:t>1</a:t>
            </a:fld>
            <a:endParaRPr lang="da-DK"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3" name="Shape 273"/>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SzPts val="1200"/>
              <a:buFont typeface="Arial"/>
              <a:buNone/>
            </a:pPr>
            <a:r>
              <a:rPr lang="da-DK" sz="1200" b="0" i="0" u="none" strike="noStrike" cap="none" dirty="0">
                <a:solidFill>
                  <a:schemeClr val="dk1"/>
                </a:solidFill>
                <a:latin typeface="Arial"/>
                <a:ea typeface="Arial"/>
                <a:cs typeface="Arial"/>
                <a:sym typeface="Arial"/>
              </a:rPr>
              <a:t>Brug af </a:t>
            </a:r>
            <a:r>
              <a:rPr lang="da-DK" sz="1200" b="0" i="0" u="none" strike="noStrike" cap="none" dirty="0" err="1">
                <a:solidFill>
                  <a:schemeClr val="dk1"/>
                </a:solidFill>
                <a:latin typeface="Arial"/>
                <a:ea typeface="Arial"/>
                <a:cs typeface="Arial"/>
                <a:sym typeface="Arial"/>
              </a:rPr>
              <a:t>NemID</a:t>
            </a:r>
            <a:r>
              <a:rPr lang="da-DK" sz="1200" b="0" i="0" u="none" strike="noStrike" cap="none" dirty="0">
                <a:solidFill>
                  <a:schemeClr val="dk1"/>
                </a:solidFill>
                <a:latin typeface="Arial"/>
                <a:ea typeface="Arial"/>
                <a:cs typeface="Arial"/>
                <a:sym typeface="Arial"/>
              </a:rPr>
              <a:t> er et eksempel på to-trins-autentifikation: Du taster først din adgangskode, og derefter en engangskode fra dit nøglekort. Det svarer lidt til at have en hovedør, som kræver to nøgler at åbne.</a:t>
            </a: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76200" algn="l" rtl="0">
              <a:lnSpc>
                <a:spcPct val="100000"/>
              </a:lnSpc>
              <a:spcBef>
                <a:spcPts val="0"/>
              </a:spcBef>
              <a:spcAft>
                <a:spcPts val="0"/>
              </a:spcAft>
              <a:buClr>
                <a:schemeClr val="dk1"/>
              </a:buClr>
              <a:buSzPts val="1200"/>
              <a:buFont typeface="Arial"/>
              <a:buNone/>
            </a:pPr>
            <a:r>
              <a:rPr lang="da-DK" sz="1200" b="0" i="0" u="none" strike="noStrike" cap="none" dirty="0">
                <a:solidFill>
                  <a:schemeClr val="dk1"/>
                </a:solidFill>
                <a:latin typeface="Arial"/>
                <a:ea typeface="Arial"/>
                <a:cs typeface="Arial"/>
                <a:sym typeface="Arial"/>
              </a:rPr>
              <a:t>Ved andre slags to-trins-login taster du din adgangskode og får fx tilsendt en sms kode, når du logger på dine konti fra en anden computer eller telefon end normalt.</a:t>
            </a: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76200" algn="l" rtl="0">
              <a:lnSpc>
                <a:spcPct val="100000"/>
              </a:lnSpc>
              <a:spcBef>
                <a:spcPts val="0"/>
              </a:spcBef>
              <a:spcAft>
                <a:spcPts val="0"/>
              </a:spcAft>
              <a:buClr>
                <a:schemeClr val="dk1"/>
              </a:buClr>
              <a:buSzPts val="1200"/>
              <a:buFont typeface="Arial"/>
              <a:buNone/>
            </a:pPr>
            <a:r>
              <a:rPr lang="da-DK" sz="1200" b="0" i="0" u="none" strike="noStrike" cap="none" dirty="0">
                <a:solidFill>
                  <a:schemeClr val="dk1"/>
                </a:solidFill>
                <a:latin typeface="Arial"/>
                <a:ea typeface="Arial"/>
                <a:cs typeface="Arial"/>
                <a:sym typeface="Arial"/>
              </a:rPr>
              <a:t>Slå derfor to-trins-godkendelse til, dér hvor du kan – vi skal nok komme igennem en øvelse, hvor I kan se, hvordan det fungerer.</a:t>
            </a:r>
          </a:p>
        </p:txBody>
      </p:sp>
      <p:sp>
        <p:nvSpPr>
          <p:cNvPr id="274" name="Shape 274"/>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10</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2" name="Shape 292"/>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293" name="Shape 293"/>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11</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1" name="Shape 311"/>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SzPts val="1200"/>
              <a:buFont typeface="Calibri"/>
              <a:buNone/>
            </a:pPr>
            <a:endParaRPr lang="da-DK" sz="1200" b="0" i="0" u="none" strike="noStrike" cap="none" dirty="0">
              <a:solidFill>
                <a:schemeClr val="dk1"/>
              </a:solidFill>
              <a:latin typeface="Calibri"/>
              <a:ea typeface="Calibri"/>
              <a:cs typeface="Calibri"/>
              <a:sym typeface="Calibri"/>
            </a:endParaRPr>
          </a:p>
        </p:txBody>
      </p:sp>
      <p:sp>
        <p:nvSpPr>
          <p:cNvPr id="312" name="Shape 312"/>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12</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31" name="Shape 331"/>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13</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6" name="Shape 346"/>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da-DK" sz="1200" b="0" i="0" u="none" strike="noStrike" cap="none" dirty="0">
                <a:solidFill>
                  <a:schemeClr val="dk1"/>
                </a:solidFill>
                <a:latin typeface="Calibri"/>
                <a:ea typeface="Calibri"/>
                <a:cs typeface="Calibri"/>
                <a:sym typeface="Calibri"/>
              </a:rPr>
              <a:t>En rigtig god tommelfingerregel er, at det er godt at kunne huske kodeordene til jeres vigtigste konti i hovedet – og HUSK de skal være forskellige!</a:t>
            </a: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None/>
            </a:pPr>
            <a:r>
              <a:rPr lang="da-DK" sz="1200" b="0" i="0" u="none" strike="noStrike" cap="none" dirty="0">
                <a:solidFill>
                  <a:schemeClr val="dk1"/>
                </a:solidFill>
                <a:latin typeface="Calibri"/>
                <a:ea typeface="Calibri"/>
                <a:cs typeface="Calibri"/>
                <a:sym typeface="Calibri"/>
              </a:rPr>
              <a:t>Har I ens kodeord til disse 3? </a:t>
            </a:r>
          </a:p>
          <a:p>
            <a:pPr marL="0" marR="0" lvl="0" indent="0" algn="l" rtl="0">
              <a:spcBef>
                <a:spcPts val="0"/>
              </a:spcBef>
              <a:buNone/>
            </a:pPr>
            <a:r>
              <a:rPr lang="da-DK" sz="1200" b="0" i="0" u="none" strike="noStrike" cap="none" dirty="0">
                <a:solidFill>
                  <a:schemeClr val="dk1"/>
                </a:solidFill>
                <a:latin typeface="Calibri"/>
                <a:ea typeface="Calibri"/>
                <a:cs typeface="Calibri"/>
                <a:sym typeface="Calibri"/>
              </a:rPr>
              <a:t>Har I flere, der skal på denne her liste?</a:t>
            </a:r>
          </a:p>
        </p:txBody>
      </p:sp>
      <p:sp>
        <p:nvSpPr>
          <p:cNvPr id="347" name="Shape 347"/>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14</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3" name="Shape 353"/>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SzPts val="1200"/>
              <a:buFont typeface="Calibri"/>
              <a:buNone/>
            </a:pPr>
            <a:r>
              <a:rPr lang="da-DK" sz="1200" b="0" i="0" u="none" strike="noStrike" cap="none" dirty="0">
                <a:solidFill>
                  <a:schemeClr val="dk1"/>
                </a:solidFill>
                <a:latin typeface="Calibri"/>
                <a:ea typeface="Calibri"/>
                <a:cs typeface="Calibri"/>
                <a:sym typeface="Calibri"/>
              </a:rPr>
              <a:t>(Øvelsen tager ca. 30 min)</a:t>
            </a:r>
          </a:p>
          <a:p>
            <a:pPr marL="0" marR="0" lvl="0" indent="-7620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76200" algn="l" rtl="0">
              <a:lnSpc>
                <a:spcPct val="100000"/>
              </a:lnSpc>
              <a:spcBef>
                <a:spcPts val="0"/>
              </a:spcBef>
              <a:spcAft>
                <a:spcPts val="0"/>
              </a:spcAft>
              <a:buClr>
                <a:schemeClr val="dk1"/>
              </a:buClr>
              <a:buSzPts val="1200"/>
              <a:buFont typeface="Calibri"/>
              <a:buNone/>
            </a:pPr>
            <a:r>
              <a:rPr lang="da-DK" sz="1200" b="0" i="0" u="none" strike="noStrike" cap="none" dirty="0">
                <a:solidFill>
                  <a:schemeClr val="dk1"/>
                </a:solidFill>
                <a:latin typeface="Calibri"/>
                <a:ea typeface="Calibri"/>
                <a:cs typeface="Calibri"/>
                <a:sym typeface="Calibri"/>
              </a:rPr>
              <a:t>En passwordmanager er et program, der gemmer dine kodeord og holder styr på dem for dig.</a:t>
            </a:r>
          </a:p>
          <a:p>
            <a:pPr marL="0" marR="0" lvl="0" indent="-7620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76200" algn="l" rtl="0">
              <a:lnSpc>
                <a:spcPct val="100000"/>
              </a:lnSpc>
              <a:spcBef>
                <a:spcPts val="0"/>
              </a:spcBef>
              <a:spcAft>
                <a:spcPts val="0"/>
              </a:spcAft>
              <a:buClr>
                <a:schemeClr val="dk1"/>
              </a:buClr>
              <a:buSzPts val="1200"/>
              <a:buFont typeface="Calibri"/>
              <a:buNone/>
            </a:pPr>
            <a:r>
              <a:rPr lang="da-DK" sz="1200" b="0" i="0" u="none" strike="noStrike" cap="none" dirty="0">
                <a:solidFill>
                  <a:schemeClr val="dk1"/>
                </a:solidFill>
                <a:latin typeface="Calibri"/>
                <a:ea typeface="Calibri"/>
                <a:cs typeface="Calibri"/>
                <a:sym typeface="Calibri"/>
              </a:rPr>
              <a:t>Den kan altså både hjælpe dig med at huske dine kodeord, men også hvilke kodeord, der hører til hvilke profiler.</a:t>
            </a: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p:txBody>
      </p:sp>
      <p:sp>
        <p:nvSpPr>
          <p:cNvPr id="354" name="Shape 354"/>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15</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2" name="Shape 362"/>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da-DK" sz="1200" b="0" i="0" u="none" strike="noStrike" cap="none" dirty="0">
                <a:solidFill>
                  <a:schemeClr val="dk1"/>
                </a:solidFill>
                <a:latin typeface="Calibri"/>
                <a:ea typeface="Calibri"/>
                <a:cs typeface="Calibri"/>
                <a:sym typeface="Calibri"/>
              </a:rPr>
              <a:t>Der findes rigtig mange forskellige passwordmanagere, og de har alle deres fordele og ulemper. Nogle koster penge og nogle er gratis, og som med så meget </a:t>
            </a:r>
            <a:r>
              <a:rPr lang="da-DK" sz="1200" b="0" i="0" u="none" strike="noStrike" cap="none" dirty="0" smtClean="0">
                <a:solidFill>
                  <a:schemeClr val="dk1"/>
                </a:solidFill>
                <a:latin typeface="Calibri"/>
                <a:ea typeface="Calibri"/>
                <a:cs typeface="Calibri"/>
                <a:sym typeface="Calibri"/>
              </a:rPr>
              <a:t>andet </a:t>
            </a:r>
            <a:r>
              <a:rPr lang="da-DK" sz="1200" b="0" i="0" u="none" strike="noStrike" cap="none" dirty="0">
                <a:solidFill>
                  <a:schemeClr val="dk1"/>
                </a:solidFill>
                <a:latin typeface="Calibri"/>
                <a:ea typeface="Calibri"/>
                <a:cs typeface="Calibri"/>
                <a:sym typeface="Calibri"/>
              </a:rPr>
              <a:t>er de bedste ikke gratis.</a:t>
            </a: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p:txBody>
      </p:sp>
      <p:sp>
        <p:nvSpPr>
          <p:cNvPr id="363" name="Shape 363"/>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16</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6" name="Shape 376"/>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da-DK" sz="1200" b="0" i="0" u="none" strike="noStrike" cap="none" dirty="0">
                <a:solidFill>
                  <a:schemeClr val="dk1"/>
                </a:solidFill>
                <a:latin typeface="Calibri"/>
                <a:ea typeface="Calibri"/>
                <a:cs typeface="Calibri"/>
                <a:sym typeface="Calibri"/>
              </a:rPr>
              <a:t>Som øvelse skal I prøve </a:t>
            </a:r>
            <a:r>
              <a:rPr lang="da-DK" sz="1200" b="0" i="0" u="none" strike="noStrike" cap="none" dirty="0" err="1">
                <a:solidFill>
                  <a:schemeClr val="dk1"/>
                </a:solidFill>
                <a:latin typeface="Calibri"/>
                <a:ea typeface="Calibri"/>
                <a:cs typeface="Calibri"/>
                <a:sym typeface="Calibri"/>
              </a:rPr>
              <a:t>LastPass</a:t>
            </a:r>
            <a:r>
              <a:rPr lang="da-DK" sz="1200" b="0" i="0" u="none" strike="noStrike" cap="none" dirty="0">
                <a:solidFill>
                  <a:schemeClr val="dk1"/>
                </a:solidFill>
                <a:latin typeface="Calibri"/>
                <a:ea typeface="Calibri"/>
                <a:cs typeface="Calibri"/>
                <a:sym typeface="Calibri"/>
              </a:rPr>
              <a:t>, der er en af de bedste af de gratis, men jeg synes I skal overveje at finde en, I betaler for, hvis I bliver glade for at have en passwordmanager.</a:t>
            </a: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None/>
            </a:pPr>
            <a:r>
              <a:rPr lang="da-DK" sz="1200" b="0" i="0" u="none" strike="noStrike" cap="none" dirty="0">
                <a:solidFill>
                  <a:schemeClr val="dk1"/>
                </a:solidFill>
                <a:latin typeface="Calibri"/>
                <a:ea typeface="Calibri"/>
                <a:cs typeface="Calibri"/>
                <a:sym typeface="Calibri"/>
              </a:rPr>
              <a:t>At have en passwordmanager er desuden heller ikke en mere sikker løsning </a:t>
            </a:r>
            <a:r>
              <a:rPr lang="da-DK" sz="1200" b="0" i="0" u="none" strike="noStrike" cap="none" dirty="0" smtClean="0">
                <a:solidFill>
                  <a:schemeClr val="dk1"/>
                </a:solidFill>
                <a:latin typeface="Calibri"/>
                <a:ea typeface="Calibri"/>
                <a:cs typeface="Calibri"/>
                <a:sym typeface="Calibri"/>
              </a:rPr>
              <a:t>end, </a:t>
            </a:r>
            <a:r>
              <a:rPr lang="da-DK" sz="1200" b="0" i="0" u="none" strike="noStrike" cap="none" dirty="0">
                <a:solidFill>
                  <a:schemeClr val="dk1"/>
                </a:solidFill>
                <a:latin typeface="Calibri"/>
                <a:ea typeface="Calibri"/>
                <a:cs typeface="Calibri"/>
                <a:sym typeface="Calibri"/>
              </a:rPr>
              <a:t>at I skal huske jeres </a:t>
            </a:r>
            <a:r>
              <a:rPr lang="da-DK" sz="1200" b="0" i="0" u="none" strike="noStrike" cap="none" dirty="0" err="1">
                <a:solidFill>
                  <a:schemeClr val="dk1"/>
                </a:solidFill>
                <a:latin typeface="Calibri"/>
                <a:ea typeface="Calibri"/>
                <a:cs typeface="Calibri"/>
                <a:sym typeface="Calibri"/>
              </a:rPr>
              <a:t>login</a:t>
            </a:r>
            <a:r>
              <a:rPr lang="da-DK" sz="1200" b="0" i="0" u="none" strike="noStrike" cap="none" dirty="0">
                <a:solidFill>
                  <a:schemeClr val="dk1"/>
                </a:solidFill>
                <a:latin typeface="Calibri"/>
                <a:ea typeface="Calibri"/>
                <a:cs typeface="Calibri"/>
                <a:sym typeface="Calibri"/>
              </a:rPr>
              <a:t> og at I skal stole på at </a:t>
            </a:r>
            <a:r>
              <a:rPr lang="da-DK" sz="1200" b="0" i="0" u="none" strike="noStrike" cap="none" dirty="0" err="1">
                <a:solidFill>
                  <a:schemeClr val="dk1"/>
                </a:solidFill>
                <a:latin typeface="Calibri"/>
                <a:ea typeface="Calibri"/>
                <a:cs typeface="Calibri"/>
                <a:sym typeface="Calibri"/>
              </a:rPr>
              <a:t>LastPass</a:t>
            </a:r>
            <a:r>
              <a:rPr lang="da-DK" sz="1200" b="0" i="0" u="none" strike="noStrike" cap="none" dirty="0">
                <a:solidFill>
                  <a:schemeClr val="dk1"/>
                </a:solidFill>
                <a:latin typeface="Calibri"/>
                <a:ea typeface="Calibri"/>
                <a:cs typeface="Calibri"/>
                <a:sym typeface="Calibri"/>
              </a:rPr>
              <a:t> er rigtig gode til at passe på jeres oplysninger!</a:t>
            </a: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None/>
            </a:pPr>
            <a:r>
              <a:rPr lang="da-DK" sz="1200" b="0" i="0" u="none" strike="noStrike" cap="none" dirty="0">
                <a:solidFill>
                  <a:schemeClr val="dk1"/>
                </a:solidFill>
                <a:latin typeface="Calibri"/>
                <a:ea typeface="Calibri"/>
                <a:cs typeface="Calibri"/>
                <a:sym typeface="Calibri"/>
              </a:rPr>
              <a:t>I skal desuden være opmærksomme at alle vaner tager tid at </a:t>
            </a:r>
            <a:r>
              <a:rPr lang="da-DK" sz="1200" b="0" i="0" u="none" strike="noStrike" cap="none" dirty="0" smtClean="0">
                <a:solidFill>
                  <a:schemeClr val="dk1"/>
                </a:solidFill>
                <a:latin typeface="Calibri"/>
                <a:ea typeface="Calibri"/>
                <a:cs typeface="Calibri"/>
                <a:sym typeface="Calibri"/>
              </a:rPr>
              <a:t>oprette. I </a:t>
            </a:r>
            <a:r>
              <a:rPr lang="da-DK" sz="1200" b="0" i="0" u="none" strike="noStrike" cap="none" dirty="0">
                <a:solidFill>
                  <a:schemeClr val="dk1"/>
                </a:solidFill>
                <a:latin typeface="Calibri"/>
                <a:ea typeface="Calibri"/>
                <a:cs typeface="Calibri"/>
                <a:sym typeface="Calibri"/>
              </a:rPr>
              <a:t>skal </a:t>
            </a:r>
            <a:r>
              <a:rPr lang="da-DK" sz="1200" b="0" i="0" u="none" strike="noStrike" cap="none" dirty="0" smtClean="0">
                <a:solidFill>
                  <a:schemeClr val="dk1"/>
                </a:solidFill>
                <a:latin typeface="Calibri"/>
                <a:ea typeface="Calibri"/>
                <a:cs typeface="Calibri"/>
                <a:sym typeface="Calibri"/>
              </a:rPr>
              <a:t>derfor – </a:t>
            </a:r>
            <a:r>
              <a:rPr lang="da-DK" sz="1200" b="0" i="0" u="none" strike="noStrike" cap="none" dirty="0">
                <a:solidFill>
                  <a:schemeClr val="dk1"/>
                </a:solidFill>
                <a:latin typeface="Calibri"/>
                <a:ea typeface="Calibri"/>
                <a:cs typeface="Calibri"/>
                <a:sym typeface="Calibri"/>
              </a:rPr>
              <a:t>ligesom med så meget andet – vænne jer til at bruge en passwordmanager.</a:t>
            </a:r>
          </a:p>
        </p:txBody>
      </p:sp>
      <p:sp>
        <p:nvSpPr>
          <p:cNvPr id="377" name="Shape 377"/>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17</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4" name="Shape 384"/>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da-DK" sz="1200" b="0" i="0" u="none" strike="noStrike" cap="none">
                <a:solidFill>
                  <a:schemeClr val="dk1"/>
                </a:solidFill>
                <a:latin typeface="Calibri"/>
                <a:ea typeface="Calibri"/>
                <a:cs typeface="Calibri"/>
                <a:sym typeface="Calibri"/>
              </a:rPr>
              <a:t>Fordelene er dog åbenlyse!</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385" name="Shape 385"/>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18</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94" name="Shape 39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da-DK" sz="1200" b="0" i="0" u="none" strike="noStrike" cap="none">
                <a:solidFill>
                  <a:schemeClr val="dk1"/>
                </a:solidFill>
                <a:latin typeface="Calibri"/>
                <a:ea typeface="Calibri"/>
                <a:cs typeface="Calibri"/>
                <a:sym typeface="Calibri"/>
              </a:rPr>
              <a:t>Videoen varer 1:16 min.</a:t>
            </a:r>
          </a:p>
        </p:txBody>
      </p:sp>
      <p:sp>
        <p:nvSpPr>
          <p:cNvPr id="123" name="Shape 123"/>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2</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400" name="Shape 4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410" name="Shape 41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2" name="Shape 422"/>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da-DK" sz="1200" b="0" i="0" u="none" strike="noStrike" cap="none" dirty="0">
                <a:solidFill>
                  <a:schemeClr val="dk1"/>
                </a:solidFill>
                <a:latin typeface="Calibri"/>
                <a:ea typeface="Calibri"/>
                <a:cs typeface="Calibri"/>
                <a:sym typeface="Calibri"/>
              </a:rPr>
              <a:t>HUSK at lave et kodeord, I ikke glemmer og som er stærkt. Tænk på det som, at I er i gang med at sætte alle jeres nøgle sammen i en nøglering, og hvis I ikke passer på den, så mister I alle jeres nøgler på én gang.</a:t>
            </a:r>
          </a:p>
        </p:txBody>
      </p:sp>
      <p:sp>
        <p:nvSpPr>
          <p:cNvPr id="423" name="Shape 423"/>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22</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6" name="Shape 436"/>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SzPts val="1200"/>
              <a:buFont typeface="Calibri"/>
              <a:buNone/>
            </a:pPr>
            <a:r>
              <a:rPr lang="da-DK" sz="1200" b="0" i="0" u="none" strike="noStrike" cap="none" dirty="0">
                <a:solidFill>
                  <a:schemeClr val="dk1"/>
                </a:solidFill>
                <a:latin typeface="Calibri"/>
                <a:ea typeface="Calibri"/>
                <a:cs typeface="Calibri"/>
                <a:sym typeface="Calibri"/>
              </a:rPr>
              <a:t>Nu har I oprettet en passwordmanager og gemt jeres </a:t>
            </a:r>
            <a:r>
              <a:rPr lang="da-DK" sz="1200" b="0" i="0" u="none" strike="noStrike" cap="none" dirty="0" err="1">
                <a:solidFill>
                  <a:schemeClr val="dk1"/>
                </a:solidFill>
                <a:latin typeface="Calibri"/>
                <a:ea typeface="Calibri"/>
                <a:cs typeface="Calibri"/>
                <a:sym typeface="Calibri"/>
              </a:rPr>
              <a:t>F</a:t>
            </a:r>
            <a:r>
              <a:rPr lang="da-DK" sz="1200" b="0" i="0" u="none" strike="noStrike" cap="none" dirty="0" err="1" smtClean="0">
                <a:solidFill>
                  <a:schemeClr val="dk1"/>
                </a:solidFill>
                <a:latin typeface="Calibri"/>
                <a:ea typeface="Calibri"/>
                <a:cs typeface="Calibri"/>
                <a:sym typeface="Calibri"/>
              </a:rPr>
              <a:t>acebook</a:t>
            </a:r>
            <a:r>
              <a:rPr lang="da-DK" sz="1200" b="0" i="0" u="none" strike="noStrike" cap="none" dirty="0" smtClean="0">
                <a:solidFill>
                  <a:schemeClr val="dk1"/>
                </a:solidFill>
                <a:latin typeface="Calibri"/>
                <a:ea typeface="Calibri"/>
                <a:cs typeface="Calibri"/>
                <a:sym typeface="Calibri"/>
              </a:rPr>
              <a:t>-kodeord </a:t>
            </a:r>
            <a:r>
              <a:rPr lang="da-DK" sz="1200" b="0" i="0" u="none" strike="noStrike" cap="none" dirty="0">
                <a:solidFill>
                  <a:schemeClr val="dk1"/>
                </a:solidFill>
                <a:latin typeface="Calibri"/>
                <a:ea typeface="Calibri"/>
                <a:cs typeface="Calibri"/>
                <a:sym typeface="Calibri"/>
              </a:rPr>
              <a:t>i den. Det </a:t>
            </a:r>
            <a:r>
              <a:rPr lang="da-DK" sz="1200" b="0" i="0" u="none" strike="noStrike" cap="none" dirty="0" smtClean="0">
                <a:solidFill>
                  <a:schemeClr val="dk1"/>
                </a:solidFill>
                <a:latin typeface="Calibri"/>
                <a:ea typeface="Calibri"/>
                <a:cs typeface="Calibri"/>
                <a:sym typeface="Calibri"/>
              </a:rPr>
              <a:t>betyder, </a:t>
            </a:r>
            <a:r>
              <a:rPr lang="da-DK" sz="1200" b="0" i="0" u="none" strike="noStrike" cap="none" dirty="0">
                <a:solidFill>
                  <a:schemeClr val="dk1"/>
                </a:solidFill>
                <a:latin typeface="Calibri"/>
                <a:ea typeface="Calibri"/>
                <a:cs typeface="Calibri"/>
                <a:sym typeface="Calibri"/>
              </a:rPr>
              <a:t>at I kun behøver at huske koden til jeres passwordmanager – den har styr på resten. Men hvad så, når I skal logge ind på mobilen?</a:t>
            </a:r>
          </a:p>
        </p:txBody>
      </p:sp>
      <p:sp>
        <p:nvSpPr>
          <p:cNvPr id="437" name="Shape 437"/>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23</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3" name="Shape 443"/>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da-DK" sz="1200" b="0" i="0" u="none" strike="noStrike" cap="none" dirty="0">
                <a:solidFill>
                  <a:schemeClr val="dk1"/>
                </a:solidFill>
                <a:latin typeface="Calibri"/>
                <a:ea typeface="Calibri"/>
                <a:cs typeface="Calibri"/>
                <a:sym typeface="Calibri"/>
              </a:rPr>
              <a:t>(Denne øvelse hænger sammen med øvelsen ”Hold styr på dine kodeord med en </a:t>
            </a:r>
            <a:r>
              <a:rPr lang="da-DK" sz="1200" b="0" i="0" u="none" strike="noStrike" cap="none" dirty="0" err="1">
                <a:solidFill>
                  <a:schemeClr val="dk1"/>
                </a:solidFill>
                <a:latin typeface="Calibri"/>
                <a:ea typeface="Calibri"/>
                <a:cs typeface="Calibri"/>
                <a:sym typeface="Calibri"/>
              </a:rPr>
              <a:t>passwordmananager</a:t>
            </a:r>
            <a:r>
              <a:rPr lang="da-DK" sz="1200" b="0" i="0" u="none" strike="noStrike" cap="none" dirty="0">
                <a:solidFill>
                  <a:schemeClr val="dk1"/>
                </a:solidFill>
                <a:latin typeface="Calibri"/>
                <a:ea typeface="Calibri"/>
                <a:cs typeface="Calibri"/>
                <a:sym typeface="Calibri"/>
              </a:rPr>
              <a:t>” og kan ikke stå alene. Den kan dog udelades, hvis man hellere vil bruge tid på nogle af de andre øvelser)</a:t>
            </a:r>
          </a:p>
          <a:p>
            <a:pPr marL="0" marR="0" lvl="0" indent="0" algn="l" rtl="0">
              <a:spcBef>
                <a:spcPts val="0"/>
              </a:spcBef>
              <a:buNone/>
            </a:pPr>
            <a:r>
              <a:rPr lang="da-DK" sz="1200" b="0" i="0" u="none" strike="noStrike" cap="none" dirty="0">
                <a:solidFill>
                  <a:schemeClr val="dk1"/>
                </a:solidFill>
                <a:latin typeface="Calibri"/>
                <a:ea typeface="Calibri"/>
                <a:cs typeface="Calibri"/>
                <a:sym typeface="Calibri"/>
              </a:rPr>
              <a:t>(Denne øvelse tager ca. 10-15 min.)</a:t>
            </a: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None/>
            </a:pPr>
            <a:r>
              <a:rPr lang="da-DK" sz="1200" b="0" i="0" u="none" strike="noStrike" cap="none" dirty="0">
                <a:solidFill>
                  <a:schemeClr val="dk1"/>
                </a:solidFill>
                <a:latin typeface="Calibri"/>
                <a:ea typeface="Calibri"/>
                <a:cs typeface="Calibri"/>
                <a:sym typeface="Calibri"/>
              </a:rPr>
              <a:t>Det er der heldigvis også råd for, så næste øvelse skal I prøve at bruge </a:t>
            </a:r>
            <a:r>
              <a:rPr lang="da-DK" sz="1200" b="0" i="0" u="none" strike="noStrike" cap="none" dirty="0" err="1">
                <a:solidFill>
                  <a:schemeClr val="dk1"/>
                </a:solidFill>
                <a:latin typeface="Calibri"/>
                <a:ea typeface="Calibri"/>
                <a:cs typeface="Calibri"/>
                <a:sym typeface="Calibri"/>
              </a:rPr>
              <a:t>LastPass</a:t>
            </a:r>
            <a:r>
              <a:rPr lang="da-DK" sz="1200" b="0" i="0" u="none" strike="noStrike" cap="none" dirty="0">
                <a:solidFill>
                  <a:schemeClr val="dk1"/>
                </a:solidFill>
                <a:latin typeface="Calibri"/>
                <a:ea typeface="Calibri"/>
                <a:cs typeface="Calibri"/>
                <a:sym typeface="Calibri"/>
              </a:rPr>
              <a:t> på jeres mobil, så I kan bruge jeres kodeord her også.</a:t>
            </a:r>
          </a:p>
        </p:txBody>
      </p:sp>
      <p:sp>
        <p:nvSpPr>
          <p:cNvPr id="444" name="Shape 444"/>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24</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452" name="Shape 4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8" name="Shape 458"/>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da-DK" sz="1200" b="0" i="0" u="none" strike="noStrike" cap="none">
                <a:solidFill>
                  <a:schemeClr val="dk1"/>
                </a:solidFill>
                <a:latin typeface="Calibri"/>
                <a:ea typeface="Calibri"/>
                <a:cs typeface="Calibri"/>
                <a:sym typeface="Calibri"/>
              </a:rPr>
              <a:t>(Øvelsen tager ca. 20-25 min alt efter hvor meget tid, du giver deltagerne til at ændre kodeord)</a:t>
            </a:r>
          </a:p>
        </p:txBody>
      </p:sp>
      <p:sp>
        <p:nvSpPr>
          <p:cNvPr id="459" name="Shape 459"/>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26</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7" name="Shape 467"/>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468" name="Shape 46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27</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4" name="Shape 474"/>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da-DK" sz="1200" b="0" i="0" u="none" strike="noStrike" cap="none">
                <a:solidFill>
                  <a:schemeClr val="dk1"/>
                </a:solidFill>
                <a:latin typeface="Calibri"/>
                <a:ea typeface="Calibri"/>
                <a:cs typeface="Calibri"/>
                <a:sym typeface="Calibri"/>
              </a:rPr>
              <a:t>Hvis du får denne skærm, er alt godt – din email er ikke på nogen af de lister over profiler, der er blevet kompromitteret i hackerangreb.</a:t>
            </a:r>
          </a:p>
        </p:txBody>
      </p:sp>
      <p:sp>
        <p:nvSpPr>
          <p:cNvPr id="475" name="Shape 475"/>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28</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0" name="Shape 480"/>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da-DK" sz="1200" b="0" i="0" u="none" strike="noStrike" cap="none" dirty="0">
                <a:solidFill>
                  <a:schemeClr val="dk1"/>
                </a:solidFill>
                <a:latin typeface="Calibri"/>
                <a:ea typeface="Calibri"/>
                <a:cs typeface="Calibri"/>
                <a:sym typeface="Calibri"/>
              </a:rPr>
              <a:t>Hvis du derimod får en rød skærm, vil du også få information om, HVOR din profil er blevet kompromitteret. I dette tilfælde har hackere haft hacket Adobes, </a:t>
            </a:r>
            <a:r>
              <a:rPr lang="da-DK" sz="1200" b="0" i="0" u="none" strike="noStrike" cap="none" dirty="0" err="1">
                <a:solidFill>
                  <a:schemeClr val="dk1"/>
                </a:solidFill>
                <a:latin typeface="Calibri"/>
                <a:ea typeface="Calibri"/>
                <a:cs typeface="Calibri"/>
                <a:sym typeface="Calibri"/>
              </a:rPr>
              <a:t>Dropboxs</a:t>
            </a:r>
            <a:r>
              <a:rPr lang="da-DK" sz="1200" b="0" i="0" u="none" strike="noStrike" cap="none" dirty="0">
                <a:solidFill>
                  <a:schemeClr val="dk1"/>
                </a:solidFill>
                <a:latin typeface="Calibri"/>
                <a:ea typeface="Calibri"/>
                <a:cs typeface="Calibri"/>
                <a:sym typeface="Calibri"/>
              </a:rPr>
              <a:t> og Kickstarters profildatabase, hvilket betyder at dine profiler her er i fare for at blive hacket.</a:t>
            </a: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None/>
            </a:pPr>
            <a:r>
              <a:rPr lang="da-DK" sz="1200" b="0" i="0" u="none" strike="noStrike" cap="none" dirty="0">
                <a:solidFill>
                  <a:schemeClr val="dk1"/>
                </a:solidFill>
                <a:latin typeface="Calibri"/>
                <a:ea typeface="Calibri"/>
                <a:cs typeface="Calibri"/>
                <a:sym typeface="Calibri"/>
              </a:rPr>
              <a:t>Du kan også dukke op på en liste, fx </a:t>
            </a:r>
            <a:r>
              <a:rPr lang="da-DK" sz="1200" b="0" i="0" u="none" strike="noStrike" cap="none" dirty="0" err="1">
                <a:solidFill>
                  <a:schemeClr val="dk1"/>
                </a:solidFill>
                <a:latin typeface="Calibri"/>
                <a:ea typeface="Calibri"/>
                <a:cs typeface="Calibri"/>
                <a:sym typeface="Calibri"/>
              </a:rPr>
              <a:t>exploit.in</a:t>
            </a:r>
            <a:r>
              <a:rPr lang="da-DK" sz="1200" b="0" i="0" u="none" strike="noStrike" cap="none" dirty="0">
                <a:solidFill>
                  <a:schemeClr val="dk1"/>
                </a:solidFill>
                <a:latin typeface="Calibri"/>
                <a:ea typeface="Calibri"/>
                <a:cs typeface="Calibri"/>
                <a:sym typeface="Calibri"/>
              </a:rPr>
              <a:t>, som er en samling af store </a:t>
            </a:r>
            <a:r>
              <a:rPr lang="da-DK" sz="1200" b="0" i="0" u="none" strike="noStrike" cap="none" dirty="0" err="1">
                <a:solidFill>
                  <a:schemeClr val="dk1"/>
                </a:solidFill>
                <a:latin typeface="Calibri"/>
                <a:ea typeface="Calibri"/>
                <a:cs typeface="Calibri"/>
                <a:sym typeface="Calibri"/>
              </a:rPr>
              <a:t>breaches</a:t>
            </a:r>
            <a:r>
              <a:rPr lang="da-DK" sz="1200" b="0" i="0" u="none" strike="noStrike" cap="none" dirty="0">
                <a:solidFill>
                  <a:schemeClr val="dk1"/>
                </a:solidFill>
                <a:latin typeface="Calibri"/>
                <a:ea typeface="Calibri"/>
                <a:cs typeface="Calibri"/>
                <a:sym typeface="Calibri"/>
              </a:rPr>
              <a:t>, som sælges på the dark web – primært til </a:t>
            </a:r>
            <a:r>
              <a:rPr lang="da-DK" sz="1200" b="0" i="0" u="none" strike="noStrike" cap="none" dirty="0" err="1">
                <a:solidFill>
                  <a:schemeClr val="dk1"/>
                </a:solidFill>
                <a:latin typeface="Calibri"/>
                <a:ea typeface="Calibri"/>
                <a:cs typeface="Calibri"/>
                <a:sym typeface="Calibri"/>
              </a:rPr>
              <a:t>phishing</a:t>
            </a:r>
            <a:r>
              <a:rPr lang="da-DK" sz="1200" b="0" i="0" u="none" strike="noStrike" cap="none" dirty="0">
                <a:solidFill>
                  <a:schemeClr val="dk1"/>
                </a:solidFill>
                <a:latin typeface="Calibri"/>
                <a:ea typeface="Calibri"/>
                <a:cs typeface="Calibri"/>
                <a:sym typeface="Calibri"/>
              </a:rPr>
              <a:t>. Det betyder grundlæggende også at det ikke er muligt at fortælle dig, hvor du skal skifte dit kodeord, men så kan du jo overveje om det er på tide at skifte dine kodeord der, hvor det er vigtigst.</a:t>
            </a: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None/>
            </a:pPr>
            <a:r>
              <a:rPr lang="da-DK" sz="1200" b="0" i="0" u="none" strike="noStrike" cap="none" dirty="0">
                <a:solidFill>
                  <a:schemeClr val="dk1"/>
                </a:solidFill>
                <a:latin typeface="Calibri"/>
                <a:ea typeface="Calibri"/>
                <a:cs typeface="Calibri"/>
                <a:sym typeface="Calibri"/>
              </a:rPr>
              <a:t>Ud for hvert punkt kan du læse, hvornår hackerangrebet fandt sted og hvad hackerne fik fat i.</a:t>
            </a: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None/>
            </a:pPr>
            <a:r>
              <a:rPr lang="da-DK" sz="1200" b="0" i="0" u="none" strike="noStrike" cap="none" dirty="0">
                <a:solidFill>
                  <a:schemeClr val="dk1"/>
                </a:solidFill>
                <a:latin typeface="Calibri"/>
                <a:ea typeface="Calibri"/>
                <a:cs typeface="Calibri"/>
                <a:sym typeface="Calibri"/>
              </a:rPr>
              <a:t>Uanset hvad, er det rigtig fornuftigt straks at gå ind på dine konti og ændre dit kodeord – bare for en sikkerheds skyld</a:t>
            </a:r>
          </a:p>
        </p:txBody>
      </p:sp>
      <p:sp>
        <p:nvSpPr>
          <p:cNvPr id="481" name="Shape 481"/>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29</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da-DK" sz="1200" b="0" i="0" u="none" strike="noStrike" cap="none" dirty="0">
                <a:solidFill>
                  <a:schemeClr val="dk1"/>
                </a:solidFill>
                <a:latin typeface="Calibri"/>
                <a:ea typeface="Calibri"/>
                <a:cs typeface="Calibri"/>
                <a:sym typeface="Calibri"/>
              </a:rPr>
              <a:t>Der er rigtig mange </a:t>
            </a:r>
            <a:r>
              <a:rPr lang="da-DK" sz="1200" b="0" i="0" u="none" strike="noStrike" cap="none" dirty="0" smtClean="0">
                <a:solidFill>
                  <a:schemeClr val="dk1"/>
                </a:solidFill>
                <a:latin typeface="Calibri"/>
                <a:ea typeface="Calibri"/>
                <a:cs typeface="Calibri"/>
                <a:sym typeface="Calibri"/>
              </a:rPr>
              <a:t>måder, jeres </a:t>
            </a:r>
            <a:r>
              <a:rPr lang="da-DK" sz="1200" b="0" i="0" u="none" strike="noStrike" cap="none" dirty="0">
                <a:solidFill>
                  <a:schemeClr val="dk1"/>
                </a:solidFill>
                <a:latin typeface="Calibri"/>
                <a:ea typeface="Calibri"/>
                <a:cs typeface="Calibri"/>
                <a:sym typeface="Calibri"/>
              </a:rPr>
              <a:t>kodeord kan bliver hacket på og vi kan ikke komme igennem dem alle. Men én er, at når de virksomheder, I har oprettet profiler hos bliver hacket.</a:t>
            </a:r>
          </a:p>
          <a:p>
            <a:pPr marL="0" marR="0" lvl="0" indent="0" algn="l" rtl="0">
              <a:spcBef>
                <a:spcPts val="0"/>
              </a:spcBef>
              <a:buNone/>
            </a:pPr>
            <a:r>
              <a:rPr lang="da-DK" sz="1200" b="0" i="0" u="none" strike="noStrike" cap="none" dirty="0">
                <a:solidFill>
                  <a:schemeClr val="dk1"/>
                </a:solidFill>
                <a:latin typeface="Calibri"/>
                <a:ea typeface="Calibri"/>
                <a:cs typeface="Calibri"/>
                <a:sym typeface="Calibri"/>
              </a:rPr>
              <a:t>Har I styr på hvor mange </a:t>
            </a:r>
            <a:r>
              <a:rPr lang="da-DK" sz="1200" b="0" i="0" u="none" strike="noStrike" cap="none" dirty="0" smtClean="0">
                <a:solidFill>
                  <a:schemeClr val="dk1"/>
                </a:solidFill>
                <a:latin typeface="Calibri"/>
                <a:ea typeface="Calibri"/>
                <a:cs typeface="Calibri"/>
                <a:sym typeface="Calibri"/>
              </a:rPr>
              <a:t>profiler, </a:t>
            </a:r>
            <a:r>
              <a:rPr lang="da-DK" sz="1200" b="0" i="0" u="none" strike="noStrike" cap="none" dirty="0">
                <a:solidFill>
                  <a:schemeClr val="dk1"/>
                </a:solidFill>
                <a:latin typeface="Calibri"/>
                <a:ea typeface="Calibri"/>
                <a:cs typeface="Calibri"/>
                <a:sym typeface="Calibri"/>
              </a:rPr>
              <a:t>I har? På </a:t>
            </a:r>
            <a:r>
              <a:rPr lang="da-DK" sz="1200" b="0" i="0" u="none" strike="noStrike" cap="none" dirty="0" err="1">
                <a:solidFill>
                  <a:schemeClr val="dk1"/>
                </a:solidFill>
                <a:latin typeface="Calibri"/>
                <a:ea typeface="Calibri"/>
                <a:cs typeface="Calibri"/>
                <a:sym typeface="Calibri"/>
              </a:rPr>
              <a:t>Facebook</a:t>
            </a:r>
            <a:r>
              <a:rPr lang="da-DK" sz="1200" b="0" i="0" u="none" strike="noStrike" cap="none" dirty="0">
                <a:solidFill>
                  <a:schemeClr val="dk1"/>
                </a:solidFill>
                <a:latin typeface="Calibri"/>
                <a:ea typeface="Calibri"/>
                <a:cs typeface="Calibri"/>
                <a:sym typeface="Calibri"/>
              </a:rPr>
              <a:t>, </a:t>
            </a:r>
            <a:r>
              <a:rPr lang="da-DK" sz="1200" b="0" i="0" u="none" strike="noStrike" cap="none" dirty="0" smtClean="0">
                <a:solidFill>
                  <a:schemeClr val="dk1"/>
                </a:solidFill>
                <a:latin typeface="Calibri"/>
                <a:ea typeface="Calibri"/>
                <a:cs typeface="Calibri"/>
                <a:sym typeface="Calibri"/>
              </a:rPr>
              <a:t>e-mailadresser </a:t>
            </a:r>
            <a:r>
              <a:rPr lang="da-DK" sz="1200" b="0" i="0" u="none" strike="noStrike" cap="none" dirty="0">
                <a:solidFill>
                  <a:schemeClr val="dk1"/>
                </a:solidFill>
                <a:latin typeface="Calibri"/>
                <a:ea typeface="Calibri"/>
                <a:cs typeface="Calibri"/>
                <a:sym typeface="Calibri"/>
              </a:rPr>
              <a:t>og på webshops – I kan selv nævne flere?</a:t>
            </a: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3</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7" name="Shape 487"/>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da-DK" sz="1200" b="0" i="0" u="none" strike="noStrike" cap="none" dirty="0">
                <a:solidFill>
                  <a:schemeClr val="dk1"/>
                </a:solidFill>
                <a:latin typeface="Calibri"/>
                <a:ea typeface="Calibri"/>
                <a:cs typeface="Calibri"/>
                <a:sym typeface="Calibri"/>
              </a:rPr>
              <a:t>Det har I tid til nu – hvis der er nogen af jer, der har en rød skærm, får I nu tid til at gå ind på diverse profiler og ændre jeres kodeord.</a:t>
            </a:r>
          </a:p>
          <a:p>
            <a:pPr marL="0" marR="0" lvl="0" indent="0" algn="l" rtl="0">
              <a:spcBef>
                <a:spcPts val="0"/>
              </a:spcBef>
              <a:buNone/>
            </a:pPr>
            <a:r>
              <a:rPr lang="da-DK" sz="1200" b="0" i="0" u="none" strike="noStrike" cap="none" dirty="0">
                <a:solidFill>
                  <a:schemeClr val="dk1"/>
                </a:solidFill>
                <a:latin typeface="Calibri"/>
                <a:ea typeface="Calibri"/>
                <a:cs typeface="Calibri"/>
                <a:sym typeface="Calibri"/>
              </a:rPr>
              <a:t>Er der nogen af jer, der har kompromitterede profiler?</a:t>
            </a: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None/>
            </a:pPr>
            <a:r>
              <a:rPr lang="da-DK" sz="1200" b="0" i="0" u="none" strike="noStrike" cap="none" dirty="0">
                <a:solidFill>
                  <a:schemeClr val="dk1"/>
                </a:solidFill>
                <a:latin typeface="Calibri"/>
                <a:ea typeface="Calibri"/>
                <a:cs typeface="Calibri"/>
                <a:sym typeface="Calibri"/>
              </a:rPr>
              <a:t>Det er vigtigt at sige, at når I har været inde og ændre jeres kodeord de væsentlige steder, vil I stadig modtage en advarsel, hvis I tager ”testen” på havibeenpwned.com igen. Denne side fortæller kun om din </a:t>
            </a:r>
            <a:r>
              <a:rPr lang="da-DK" sz="1200" b="0" i="0" u="none" strike="noStrike" cap="none" dirty="0" smtClean="0">
                <a:solidFill>
                  <a:schemeClr val="dk1"/>
                </a:solidFill>
                <a:latin typeface="Calibri"/>
                <a:ea typeface="Calibri"/>
                <a:cs typeface="Calibri"/>
                <a:sym typeface="Calibri"/>
              </a:rPr>
              <a:t>e-mail </a:t>
            </a:r>
            <a:r>
              <a:rPr lang="da-DK" sz="1200" b="0" i="0" u="none" strike="noStrike" cap="none" dirty="0">
                <a:solidFill>
                  <a:schemeClr val="dk1"/>
                </a:solidFill>
                <a:latin typeface="Calibri"/>
                <a:ea typeface="Calibri"/>
                <a:cs typeface="Calibri"/>
                <a:sym typeface="Calibri"/>
              </a:rPr>
              <a:t>dukker </a:t>
            </a:r>
            <a:r>
              <a:rPr lang="da-DK" dirty="0"/>
              <a:t>op</a:t>
            </a:r>
            <a:r>
              <a:rPr lang="da-DK" sz="1200" b="0" i="0" u="none" strike="noStrike" cap="none" dirty="0">
                <a:solidFill>
                  <a:schemeClr val="dk1"/>
                </a:solidFill>
                <a:latin typeface="Calibri"/>
                <a:ea typeface="Calibri"/>
                <a:cs typeface="Calibri"/>
                <a:sym typeface="Calibri"/>
              </a:rPr>
              <a:t> på lister over hackede profiler og hvilke hackerangreb, der er tale om.</a:t>
            </a: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p:txBody>
      </p:sp>
      <p:sp>
        <p:nvSpPr>
          <p:cNvPr id="488" name="Shape 48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30</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4" name="Shape 494"/>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da-DK" sz="1200" b="0" i="0" u="none" strike="noStrike" cap="none" dirty="0">
                <a:solidFill>
                  <a:schemeClr val="dk1"/>
                </a:solidFill>
                <a:latin typeface="Calibri"/>
                <a:ea typeface="Calibri"/>
                <a:cs typeface="Calibri"/>
                <a:sym typeface="Calibri"/>
              </a:rPr>
              <a:t>(Denne øvelse tager ca. 20 min.)</a:t>
            </a: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None/>
            </a:pPr>
            <a:r>
              <a:rPr lang="da-DK" sz="1200" b="0" i="0" u="none" strike="noStrike" cap="none" dirty="0">
                <a:solidFill>
                  <a:schemeClr val="dk1"/>
                </a:solidFill>
                <a:latin typeface="Calibri"/>
                <a:ea typeface="Calibri"/>
                <a:cs typeface="Calibri"/>
                <a:sym typeface="Calibri"/>
              </a:rPr>
              <a:t>Nu har I en passwordmanager, og selvom det gør </a:t>
            </a:r>
            <a:r>
              <a:rPr lang="da-DK" sz="1200" b="0" i="0" u="none" strike="noStrike" cap="none" dirty="0" smtClean="0">
                <a:solidFill>
                  <a:schemeClr val="dk1"/>
                </a:solidFill>
                <a:latin typeface="Calibri"/>
                <a:ea typeface="Calibri"/>
                <a:cs typeface="Calibri"/>
                <a:sym typeface="Calibri"/>
              </a:rPr>
              <a:t>jer </a:t>
            </a:r>
            <a:r>
              <a:rPr lang="da-DK" sz="1200" b="0" i="0" u="none" strike="noStrike" cap="none" dirty="0">
                <a:solidFill>
                  <a:schemeClr val="dk1"/>
                </a:solidFill>
                <a:latin typeface="Calibri"/>
                <a:ea typeface="Calibri"/>
                <a:cs typeface="Calibri"/>
                <a:sym typeface="Calibri"/>
              </a:rPr>
              <a:t>i stand til at have forskellige og lange kodeord til alle jeres konti, så er det alligevel altid en god idé at så to-trins-godkendelse til, hvor I kan.</a:t>
            </a: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None/>
            </a:pPr>
            <a:r>
              <a:rPr lang="da-DK" sz="1200" b="0" i="0" u="none" strike="noStrike" cap="none" dirty="0">
                <a:solidFill>
                  <a:schemeClr val="dk1"/>
                </a:solidFill>
                <a:latin typeface="Calibri"/>
                <a:ea typeface="Calibri"/>
                <a:cs typeface="Calibri"/>
                <a:sym typeface="Calibri"/>
              </a:rPr>
              <a:t>Det hedder som sagt noget forskelligt på de forskellige tjenester, men nu går vi igennem step for step, hvordan man slår det til på </a:t>
            </a:r>
            <a:r>
              <a:rPr lang="da-DK" sz="1200" b="0" i="0" u="none" strike="noStrike" cap="none" dirty="0" err="1">
                <a:solidFill>
                  <a:schemeClr val="dk1"/>
                </a:solidFill>
                <a:latin typeface="Calibri"/>
                <a:ea typeface="Calibri"/>
                <a:cs typeface="Calibri"/>
                <a:sym typeface="Calibri"/>
              </a:rPr>
              <a:t>facebook</a:t>
            </a:r>
            <a:r>
              <a:rPr lang="da-DK" sz="1200" b="0" i="0" u="none" strike="noStrike" cap="none" dirty="0">
                <a:solidFill>
                  <a:schemeClr val="dk1"/>
                </a:solidFill>
                <a:latin typeface="Calibri"/>
                <a:ea typeface="Calibri"/>
                <a:cs typeface="Calibri"/>
                <a:sym typeface="Calibri"/>
              </a:rPr>
              <a:t>.</a:t>
            </a:r>
          </a:p>
        </p:txBody>
      </p:sp>
      <p:sp>
        <p:nvSpPr>
          <p:cNvPr id="495" name="Shape 495"/>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31</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dirty="0"/>
          </a:p>
        </p:txBody>
      </p:sp>
      <p:sp>
        <p:nvSpPr>
          <p:cNvPr id="503" name="Shape 5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512" name="Shape 5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523" name="Shape 52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531" name="Shape 5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540" name="Shape 5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Shape 548"/>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549" name="Shape 5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Shape 555"/>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556" name="Shape 55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563" name="Shape 5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SzPts val="1200"/>
              <a:buFont typeface="Calibri"/>
              <a:buNone/>
            </a:pPr>
            <a:r>
              <a:rPr lang="da-DK" sz="1200" b="0" i="0" u="none" strike="noStrike" cap="none" dirty="0">
                <a:solidFill>
                  <a:schemeClr val="dk1"/>
                </a:solidFill>
                <a:latin typeface="Calibri"/>
                <a:ea typeface="Calibri"/>
                <a:cs typeface="Calibri"/>
                <a:sym typeface="Calibri"/>
              </a:rPr>
              <a:t>Og kan I så gætte, hvad der sker, hvis hackerne får fat i </a:t>
            </a:r>
            <a:r>
              <a:rPr lang="da-DK" sz="1200" b="0" i="0" u="none" strike="noStrike" cap="none" dirty="0" smtClean="0">
                <a:solidFill>
                  <a:schemeClr val="dk1"/>
                </a:solidFill>
                <a:latin typeface="Calibri"/>
                <a:ea typeface="Calibri"/>
                <a:cs typeface="Calibri"/>
                <a:sym typeface="Calibri"/>
              </a:rPr>
              <a:t>– fx </a:t>
            </a:r>
            <a:r>
              <a:rPr lang="da-DK" sz="1200" b="0" i="0" u="none" strike="noStrike" cap="none" dirty="0">
                <a:solidFill>
                  <a:schemeClr val="dk1"/>
                </a:solidFill>
                <a:latin typeface="Calibri"/>
                <a:ea typeface="Calibri"/>
                <a:cs typeface="Calibri"/>
                <a:sym typeface="Calibri"/>
              </a:rPr>
              <a:t>jeres </a:t>
            </a:r>
            <a:r>
              <a:rPr lang="da-DK" sz="1200" b="0" i="0" u="none" strike="noStrike" cap="none" dirty="0" err="1">
                <a:solidFill>
                  <a:schemeClr val="dk1"/>
                </a:solidFill>
                <a:latin typeface="Calibri"/>
                <a:ea typeface="Calibri"/>
                <a:cs typeface="Calibri"/>
                <a:sym typeface="Calibri"/>
              </a:rPr>
              <a:t>Facebook</a:t>
            </a:r>
            <a:r>
              <a:rPr lang="da-DK" sz="1200" b="0" i="0" u="none" strike="noStrike" cap="none" dirty="0">
                <a:solidFill>
                  <a:schemeClr val="dk1"/>
                </a:solidFill>
                <a:latin typeface="Calibri"/>
                <a:ea typeface="Calibri"/>
                <a:cs typeface="Calibri"/>
                <a:sym typeface="Calibri"/>
              </a:rPr>
              <a:t> </a:t>
            </a:r>
            <a:r>
              <a:rPr lang="da-DK" sz="1200" b="0" i="0" u="none" strike="noStrike" cap="none" dirty="0" err="1">
                <a:solidFill>
                  <a:schemeClr val="dk1"/>
                </a:solidFill>
                <a:latin typeface="Calibri"/>
                <a:ea typeface="Calibri"/>
                <a:cs typeface="Calibri"/>
                <a:sym typeface="Calibri"/>
              </a:rPr>
              <a:t>login</a:t>
            </a:r>
            <a:r>
              <a:rPr lang="da-DK" sz="1200" b="0" i="0" u="none" strike="noStrike" cap="none" dirty="0">
                <a:solidFill>
                  <a:schemeClr val="dk1"/>
                </a:solidFill>
                <a:latin typeface="Calibri"/>
                <a:ea typeface="Calibri"/>
                <a:cs typeface="Calibri"/>
                <a:sym typeface="Calibri"/>
              </a:rPr>
              <a:t>?</a:t>
            </a:r>
          </a:p>
        </p:txBody>
      </p:sp>
      <p:sp>
        <p:nvSpPr>
          <p:cNvPr id="139" name="Shape 139"/>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4</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Shape 569"/>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570" name="Shape 5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7" name="Shape 577"/>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578" name="Shape 57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41</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SzPts val="1200"/>
              <a:buFont typeface="Calibri"/>
              <a:buNone/>
            </a:pPr>
            <a:r>
              <a:rPr lang="da-DK" sz="1200" b="0" i="0" u="none" strike="noStrike" cap="none" dirty="0">
                <a:solidFill>
                  <a:schemeClr val="dk1"/>
                </a:solidFill>
                <a:latin typeface="Calibri"/>
                <a:ea typeface="Calibri"/>
                <a:cs typeface="Calibri"/>
                <a:sym typeface="Calibri"/>
              </a:rPr>
              <a:t>Så tester de alle jeres andre profiler med samme </a:t>
            </a:r>
            <a:r>
              <a:rPr lang="da-DK" sz="1200" b="0" i="0" u="none" strike="noStrike" cap="none" dirty="0" smtClean="0">
                <a:solidFill>
                  <a:schemeClr val="dk1"/>
                </a:solidFill>
                <a:latin typeface="Calibri"/>
                <a:ea typeface="Calibri"/>
                <a:cs typeface="Calibri"/>
                <a:sym typeface="Calibri"/>
              </a:rPr>
              <a:t>e-mail-brugernavn</a:t>
            </a:r>
            <a:r>
              <a:rPr lang="da-DK" sz="1200" b="0" i="0" u="none" strike="noStrike" cap="none" dirty="0">
                <a:solidFill>
                  <a:schemeClr val="dk1"/>
                </a:solidFill>
                <a:latin typeface="Calibri"/>
                <a:ea typeface="Calibri"/>
                <a:cs typeface="Calibri"/>
                <a:sym typeface="Calibri"/>
              </a:rPr>
              <a:t>, om mon ikke I har genbrugt kodeordet andre </a:t>
            </a:r>
            <a:r>
              <a:rPr lang="da-DK" sz="1200" b="0" i="0" u="none" strike="noStrike" cap="none" dirty="0" smtClean="0">
                <a:solidFill>
                  <a:schemeClr val="dk1"/>
                </a:solidFill>
                <a:latin typeface="Calibri"/>
                <a:ea typeface="Calibri"/>
                <a:cs typeface="Calibri"/>
                <a:sym typeface="Calibri"/>
              </a:rPr>
              <a:t>steder?</a:t>
            </a:r>
            <a:endParaRPr lang="da-DK" sz="1200" b="0" i="0" u="none" strike="noStrike" cap="none" dirty="0">
              <a:solidFill>
                <a:schemeClr val="dk1"/>
              </a:solidFill>
              <a:latin typeface="Calibri"/>
              <a:ea typeface="Calibri"/>
              <a:cs typeface="Calibri"/>
              <a:sym typeface="Calibri"/>
            </a:endParaRPr>
          </a:p>
          <a:p>
            <a:pPr marL="0" marR="0" lvl="0" indent="-76200" algn="l" rtl="0">
              <a:lnSpc>
                <a:spcPct val="100000"/>
              </a:lnSpc>
              <a:spcBef>
                <a:spcPts val="0"/>
              </a:spcBef>
              <a:spcAft>
                <a:spcPts val="0"/>
              </a:spcAft>
              <a:buClr>
                <a:schemeClr val="dk1"/>
              </a:buClr>
              <a:buSzPts val="1200"/>
              <a:buFont typeface="Calibri"/>
              <a:buNone/>
            </a:pPr>
            <a:r>
              <a:rPr lang="da-DK" sz="1200" b="0" i="0" u="none" strike="noStrike" cap="none" dirty="0">
                <a:solidFill>
                  <a:schemeClr val="dk1"/>
                </a:solidFill>
                <a:latin typeface="Calibri"/>
                <a:ea typeface="Calibri"/>
                <a:cs typeface="Calibri"/>
                <a:sym typeface="Calibri"/>
              </a:rPr>
              <a:t>Og pludselig er jeres </a:t>
            </a:r>
            <a:r>
              <a:rPr lang="da-DK" sz="1200" b="0" i="0" u="none" strike="noStrike" cap="none" dirty="0" smtClean="0">
                <a:solidFill>
                  <a:schemeClr val="dk1"/>
                </a:solidFill>
                <a:latin typeface="Calibri"/>
                <a:ea typeface="Calibri"/>
                <a:cs typeface="Calibri"/>
                <a:sym typeface="Calibri"/>
              </a:rPr>
              <a:t>e-mail</a:t>
            </a:r>
            <a:r>
              <a:rPr lang="da-DK" sz="1200" b="0" i="0" u="none" strike="noStrike" cap="none" dirty="0">
                <a:solidFill>
                  <a:schemeClr val="dk1"/>
                </a:solidFill>
                <a:latin typeface="Calibri"/>
                <a:ea typeface="Calibri"/>
                <a:cs typeface="Calibri"/>
                <a:sym typeface="Calibri"/>
              </a:rPr>
              <a:t>, snapchat, </a:t>
            </a:r>
            <a:r>
              <a:rPr lang="da-DK" sz="1200" b="0" i="0" u="none" strike="noStrike" cap="none" dirty="0" err="1">
                <a:solidFill>
                  <a:schemeClr val="dk1"/>
                </a:solidFill>
                <a:latin typeface="Calibri"/>
                <a:ea typeface="Calibri"/>
                <a:cs typeface="Calibri"/>
                <a:sym typeface="Calibri"/>
              </a:rPr>
              <a:t>banklogin</a:t>
            </a:r>
            <a:r>
              <a:rPr lang="da-DK" sz="1200" b="0" i="0" u="none" strike="noStrike" cap="none" dirty="0">
                <a:solidFill>
                  <a:schemeClr val="dk1"/>
                </a:solidFill>
                <a:latin typeface="Calibri"/>
                <a:ea typeface="Calibri"/>
                <a:cs typeface="Calibri"/>
                <a:sym typeface="Calibri"/>
              </a:rPr>
              <a:t> og hvad I ellers har </a:t>
            </a:r>
            <a:r>
              <a:rPr lang="da-DK" sz="1200" b="0" i="0" u="none" strike="noStrike" cap="none" dirty="0" smtClean="0">
                <a:solidFill>
                  <a:schemeClr val="dk1"/>
                </a:solidFill>
                <a:latin typeface="Calibri"/>
                <a:ea typeface="Calibri"/>
                <a:cs typeface="Calibri"/>
                <a:sym typeface="Calibri"/>
              </a:rPr>
              <a:t>også </a:t>
            </a:r>
            <a:r>
              <a:rPr lang="da-DK" sz="1200" b="0" i="0" u="none" strike="noStrike" cap="none" dirty="0">
                <a:solidFill>
                  <a:schemeClr val="dk1"/>
                </a:solidFill>
                <a:latin typeface="Calibri"/>
                <a:ea typeface="Calibri"/>
                <a:cs typeface="Calibri"/>
                <a:sym typeface="Calibri"/>
              </a:rPr>
              <a:t>hacket!</a:t>
            </a:r>
          </a:p>
        </p:txBody>
      </p:sp>
      <p:sp>
        <p:nvSpPr>
          <p:cNvPr id="156" name="Shape 156"/>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5</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SzPts val="1200"/>
              <a:buFont typeface="Calibri"/>
              <a:buNone/>
            </a:pPr>
            <a:r>
              <a:rPr lang="da-DK" sz="1200" b="0" i="0" u="none" strike="noStrike" cap="none">
                <a:solidFill>
                  <a:schemeClr val="dk1"/>
                </a:solidFill>
                <a:latin typeface="Calibri"/>
                <a:ea typeface="Calibri"/>
                <a:cs typeface="Calibri"/>
                <a:sym typeface="Calibri"/>
              </a:rPr>
              <a:t>Så har du virkelig gjort det nemt for hackeren</a:t>
            </a:r>
          </a:p>
        </p:txBody>
      </p:sp>
      <p:sp>
        <p:nvSpPr>
          <p:cNvPr id="183" name="Shape 183"/>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6</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2" name="Shape 212"/>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SzPts val="1200"/>
              <a:buFont typeface="Calibri"/>
              <a:buNone/>
            </a:pPr>
            <a:r>
              <a:rPr lang="da-DK" sz="1200" b="0" i="0" u="none" strike="noStrike" cap="none" dirty="0">
                <a:solidFill>
                  <a:schemeClr val="dk1"/>
                </a:solidFill>
                <a:latin typeface="Calibri"/>
                <a:ea typeface="Calibri"/>
                <a:cs typeface="Calibri"/>
                <a:sym typeface="Calibri"/>
              </a:rPr>
              <a:t>Derfor: genbrug aldrig kodeord – i hvert fald ikke på jeres vigtigste profiler som fx </a:t>
            </a:r>
            <a:r>
              <a:rPr lang="da-DK" sz="1200" b="0" i="0" u="none" strike="noStrike" cap="none" dirty="0" err="1">
                <a:solidFill>
                  <a:schemeClr val="dk1"/>
                </a:solidFill>
                <a:latin typeface="Calibri"/>
                <a:ea typeface="Calibri"/>
                <a:cs typeface="Calibri"/>
                <a:sym typeface="Calibri"/>
              </a:rPr>
              <a:t>NemID</a:t>
            </a:r>
            <a:r>
              <a:rPr lang="da-DK" sz="1200" b="0" i="0" u="none" strike="noStrike" cap="none" dirty="0">
                <a:solidFill>
                  <a:schemeClr val="dk1"/>
                </a:solidFill>
                <a:latin typeface="Calibri"/>
                <a:ea typeface="Calibri"/>
                <a:cs typeface="Calibri"/>
                <a:sym typeface="Calibri"/>
              </a:rPr>
              <a:t>, jeres </a:t>
            </a:r>
            <a:r>
              <a:rPr lang="da-DK" sz="1200" b="0" i="0" u="none" strike="noStrike" cap="none" dirty="0" smtClean="0">
                <a:solidFill>
                  <a:schemeClr val="dk1"/>
                </a:solidFill>
                <a:latin typeface="Calibri"/>
                <a:ea typeface="Calibri"/>
                <a:cs typeface="Calibri"/>
                <a:sym typeface="Calibri"/>
              </a:rPr>
              <a:t>e-mail </a:t>
            </a:r>
            <a:r>
              <a:rPr lang="da-DK" sz="1200" b="0" i="0" u="none" strike="noStrike" cap="none" dirty="0">
                <a:solidFill>
                  <a:schemeClr val="dk1"/>
                </a:solidFill>
                <a:latin typeface="Calibri"/>
                <a:ea typeface="Calibri"/>
                <a:cs typeface="Calibri"/>
                <a:sym typeface="Calibri"/>
              </a:rPr>
              <a:t>osv. Hold dem helt unikke!</a:t>
            </a:r>
          </a:p>
        </p:txBody>
      </p:sp>
      <p:sp>
        <p:nvSpPr>
          <p:cNvPr id="213" name="Shape 213"/>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7</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0" name="Shape 240"/>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SzPts val="1200"/>
              <a:buFont typeface="Arial"/>
              <a:buNone/>
            </a:pPr>
            <a:r>
              <a:rPr lang="da-DK" sz="1200" b="0" i="0" u="none" strike="noStrike" cap="none" dirty="0">
                <a:solidFill>
                  <a:schemeClr val="dk1"/>
                </a:solidFill>
                <a:latin typeface="Arial"/>
                <a:ea typeface="Arial"/>
                <a:cs typeface="Arial"/>
                <a:sym typeface="Arial"/>
              </a:rPr>
              <a:t>Ud over at lave et sikkert kodeord, som vi skal tale om lige om lidt, så kan det være en rigtig god idé at slå det, der hedder </a:t>
            </a:r>
            <a:r>
              <a:rPr lang="da-DK" sz="1200" b="0" i="0" u="none" strike="noStrike" cap="none" dirty="0" smtClean="0">
                <a:solidFill>
                  <a:schemeClr val="dk1"/>
                </a:solidFill>
                <a:latin typeface="Arial"/>
                <a:ea typeface="Arial"/>
                <a:cs typeface="Arial"/>
                <a:sym typeface="Arial"/>
              </a:rPr>
              <a:t>to-trins-</a:t>
            </a:r>
            <a:r>
              <a:rPr lang="da-DK" sz="1200" b="0" i="0" u="none" strike="noStrike" cap="none" dirty="0" err="1" smtClean="0">
                <a:solidFill>
                  <a:schemeClr val="dk1"/>
                </a:solidFill>
                <a:latin typeface="Arial"/>
                <a:ea typeface="Arial"/>
                <a:cs typeface="Arial"/>
                <a:sym typeface="Arial"/>
              </a:rPr>
              <a:t>login</a:t>
            </a:r>
            <a:r>
              <a:rPr lang="da-DK" sz="1200" b="0" i="0" u="none" strike="noStrike" cap="none" dirty="0" smtClean="0">
                <a:solidFill>
                  <a:schemeClr val="dk1"/>
                </a:solidFill>
                <a:latin typeface="Arial"/>
                <a:ea typeface="Arial"/>
                <a:cs typeface="Arial"/>
                <a:sym typeface="Arial"/>
              </a:rPr>
              <a:t>, til </a:t>
            </a:r>
            <a:r>
              <a:rPr lang="da-DK" sz="1200" b="0" i="0" u="none" strike="noStrike" cap="none" dirty="0">
                <a:solidFill>
                  <a:schemeClr val="dk1"/>
                </a:solidFill>
                <a:latin typeface="Arial"/>
                <a:ea typeface="Arial"/>
                <a:cs typeface="Arial"/>
                <a:sym typeface="Arial"/>
              </a:rPr>
              <a:t>på jeres vigtigste profiler.</a:t>
            </a:r>
          </a:p>
          <a:p>
            <a:pPr marL="0" marR="0" lvl="0" indent="-76200" algn="l" rtl="0">
              <a:lnSpc>
                <a:spcPct val="100000"/>
              </a:lnSpc>
              <a:spcBef>
                <a:spcPts val="0"/>
              </a:spcBef>
              <a:spcAft>
                <a:spcPts val="0"/>
              </a:spcAft>
              <a:buClr>
                <a:schemeClr val="dk1"/>
              </a:buClr>
              <a:buSzPts val="1200"/>
              <a:buFont typeface="Arial"/>
              <a:buNone/>
            </a:pPr>
            <a:r>
              <a:rPr lang="da-DK" sz="1200" b="0" i="0" u="none" strike="noStrike" cap="none" dirty="0">
                <a:solidFill>
                  <a:schemeClr val="dk1"/>
                </a:solidFill>
                <a:latin typeface="Arial"/>
                <a:ea typeface="Arial"/>
                <a:cs typeface="Arial"/>
                <a:sym typeface="Arial"/>
              </a:rPr>
              <a:t>Nogle gange kaldes det også to-faktor-godkendelse, eller to-faktor-login – kært barn har mange navne.</a:t>
            </a:r>
          </a:p>
          <a:p>
            <a:pPr marL="0" marR="0" lvl="0" indent="-76200" algn="l" rtl="0">
              <a:lnSpc>
                <a:spcPct val="100000"/>
              </a:lnSpc>
              <a:spcBef>
                <a:spcPts val="0"/>
              </a:spcBef>
              <a:spcAft>
                <a:spcPts val="0"/>
              </a:spcAft>
              <a:buClr>
                <a:schemeClr val="dk1"/>
              </a:buClr>
              <a:buSzPts val="1200"/>
              <a:buFont typeface="Arial"/>
              <a:buNone/>
            </a:pPr>
            <a:r>
              <a:rPr lang="da-DK" sz="1200" b="0" i="0" u="none" strike="noStrike" cap="none" dirty="0">
                <a:solidFill>
                  <a:schemeClr val="dk1"/>
                </a:solidFill>
                <a:latin typeface="Arial"/>
                <a:ea typeface="Arial"/>
                <a:cs typeface="Arial"/>
                <a:sym typeface="Arial"/>
              </a:rPr>
              <a:t>Hvor mange af jer har hørt om det?</a:t>
            </a:r>
          </a:p>
          <a:p>
            <a:pPr marL="0" marR="0" lvl="0" indent="-76200" algn="l" rtl="0">
              <a:lnSpc>
                <a:spcPct val="100000"/>
              </a:lnSpc>
              <a:spcBef>
                <a:spcPts val="0"/>
              </a:spcBef>
              <a:spcAft>
                <a:spcPts val="0"/>
              </a:spcAft>
              <a:buClr>
                <a:schemeClr val="dk1"/>
              </a:buClr>
              <a:buSzPts val="1200"/>
              <a:buFont typeface="Arial"/>
              <a:buNone/>
            </a:pPr>
            <a:r>
              <a:rPr lang="da-DK" sz="1200" b="0" i="0" u="none" strike="noStrike" cap="none" dirty="0">
                <a:solidFill>
                  <a:schemeClr val="dk1"/>
                </a:solidFill>
                <a:latin typeface="Arial"/>
                <a:ea typeface="Arial"/>
                <a:cs typeface="Arial"/>
                <a:sym typeface="Arial"/>
              </a:rPr>
              <a:t>I vil nok få lidt gentagelser:</a:t>
            </a:r>
          </a:p>
          <a:p>
            <a:pPr marL="0" marR="0" lvl="0" indent="-7620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76200" algn="l" rtl="0">
              <a:lnSpc>
                <a:spcPct val="100000"/>
              </a:lnSpc>
              <a:spcBef>
                <a:spcPts val="0"/>
              </a:spcBef>
              <a:spcAft>
                <a:spcPts val="0"/>
              </a:spcAft>
              <a:buClr>
                <a:schemeClr val="dk1"/>
              </a:buClr>
              <a:buSzPts val="1200"/>
              <a:buFont typeface="Arial"/>
              <a:buNone/>
            </a:pPr>
            <a:r>
              <a:rPr lang="da-DK" sz="1200" b="0" i="0" u="none" strike="noStrike" cap="none" dirty="0">
                <a:solidFill>
                  <a:schemeClr val="dk1"/>
                </a:solidFill>
                <a:latin typeface="Arial"/>
                <a:ea typeface="Arial"/>
                <a:cs typeface="Arial"/>
                <a:sym typeface="Arial"/>
              </a:rPr>
              <a:t>Vi skal nok komme ind på, hvordan I gør det, men </a:t>
            </a:r>
            <a:r>
              <a:rPr lang="da-DK" sz="1200" b="0" i="0" u="none" strike="noStrike" cap="none" dirty="0" smtClean="0">
                <a:solidFill>
                  <a:schemeClr val="dk1"/>
                </a:solidFill>
                <a:latin typeface="Arial"/>
                <a:ea typeface="Arial"/>
                <a:cs typeface="Arial"/>
                <a:sym typeface="Arial"/>
              </a:rPr>
              <a:t>allerførst </a:t>
            </a:r>
            <a:r>
              <a:rPr lang="da-DK" sz="1200" b="0" i="0" u="none" strike="noStrike" cap="none" dirty="0">
                <a:solidFill>
                  <a:schemeClr val="dk1"/>
                </a:solidFill>
                <a:latin typeface="Arial"/>
                <a:ea typeface="Arial"/>
                <a:cs typeface="Arial"/>
                <a:sym typeface="Arial"/>
              </a:rPr>
              <a:t>vil jeg forklare, hvordan det fungerer til dem af jer, der ikke kender konceptet.</a:t>
            </a:r>
          </a:p>
          <a:p>
            <a:pPr marL="0" marR="0" lvl="0" indent="-7620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76200" algn="l" rtl="0">
              <a:lnSpc>
                <a:spcPct val="100000"/>
              </a:lnSpc>
              <a:spcBef>
                <a:spcPts val="0"/>
              </a:spcBef>
              <a:spcAft>
                <a:spcPts val="0"/>
              </a:spcAft>
              <a:buClr>
                <a:schemeClr val="dk1"/>
              </a:buClr>
              <a:buSzPts val="1200"/>
              <a:buFont typeface="Arial"/>
              <a:buNone/>
            </a:pPr>
            <a:r>
              <a:rPr lang="da-DK" sz="1200" b="0" i="0" u="none" strike="noStrike" cap="none" dirty="0">
                <a:solidFill>
                  <a:schemeClr val="dk1"/>
                </a:solidFill>
                <a:latin typeface="Arial"/>
                <a:ea typeface="Arial"/>
                <a:cs typeface="Arial"/>
                <a:sym typeface="Arial"/>
              </a:rPr>
              <a:t>Det betyder ganske simpelt, at du logger ind med to trin i stedet for ét, som du plejer.</a:t>
            </a:r>
          </a:p>
          <a:p>
            <a:pPr marL="0" marR="0" lvl="0" indent="-7620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76200" algn="l" rtl="0">
              <a:lnSpc>
                <a:spcPct val="100000"/>
              </a:lnSpc>
              <a:spcBef>
                <a:spcPts val="0"/>
              </a:spcBef>
              <a:spcAft>
                <a:spcPts val="0"/>
              </a:spcAft>
              <a:buClr>
                <a:schemeClr val="dk1"/>
              </a:buClr>
              <a:buSzPts val="1200"/>
              <a:buFont typeface="Arial"/>
              <a:buNone/>
            </a:pPr>
            <a:r>
              <a:rPr lang="da-DK" sz="1200" b="0" i="0" u="none" strike="noStrike" cap="none" dirty="0">
                <a:solidFill>
                  <a:schemeClr val="dk1"/>
                </a:solidFill>
                <a:latin typeface="Arial"/>
                <a:ea typeface="Arial"/>
                <a:cs typeface="Arial"/>
                <a:sym typeface="Arial"/>
              </a:rPr>
              <a:t>Mange </a:t>
            </a:r>
            <a:r>
              <a:rPr lang="da-DK" sz="1200" b="0" i="0" u="none" strike="noStrike" cap="none" dirty="0" smtClean="0">
                <a:solidFill>
                  <a:schemeClr val="dk1"/>
                </a:solidFill>
                <a:latin typeface="Arial"/>
                <a:ea typeface="Arial"/>
                <a:cs typeface="Arial"/>
                <a:sym typeface="Arial"/>
              </a:rPr>
              <a:t>to-</a:t>
            </a:r>
            <a:r>
              <a:rPr lang="da-DK" sz="1200" b="0" i="0" u="none" strike="noStrike" cap="none" dirty="0" err="1" smtClean="0">
                <a:solidFill>
                  <a:schemeClr val="dk1"/>
                </a:solidFill>
                <a:latin typeface="Arial"/>
                <a:ea typeface="Arial"/>
                <a:cs typeface="Arial"/>
                <a:sym typeface="Arial"/>
              </a:rPr>
              <a:t>trinlogin</a:t>
            </a:r>
            <a:r>
              <a:rPr lang="da-DK" sz="1200" b="0" i="0" u="none" strike="noStrike" cap="none" dirty="0" smtClean="0">
                <a:solidFill>
                  <a:schemeClr val="dk1"/>
                </a:solidFill>
                <a:latin typeface="Arial"/>
                <a:ea typeface="Arial"/>
                <a:cs typeface="Arial"/>
                <a:sym typeface="Arial"/>
              </a:rPr>
              <a:t> </a:t>
            </a:r>
            <a:r>
              <a:rPr lang="da-DK" sz="1200" b="0" i="0" u="none" strike="noStrike" cap="none" dirty="0">
                <a:solidFill>
                  <a:schemeClr val="dk1"/>
                </a:solidFill>
                <a:latin typeface="Arial"/>
                <a:ea typeface="Arial"/>
                <a:cs typeface="Arial"/>
                <a:sym typeface="Arial"/>
              </a:rPr>
              <a:t>fungerer sådan, at du først indtaster din kode på computere, som du plejer ….. (peg på billedet)</a:t>
            </a:r>
          </a:p>
        </p:txBody>
      </p:sp>
      <p:sp>
        <p:nvSpPr>
          <p:cNvPr id="241" name="Shape 241"/>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8</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5" name="Shape 255"/>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SzPts val="1200"/>
              <a:buFont typeface="Arial"/>
              <a:buNone/>
            </a:pPr>
            <a:r>
              <a:rPr lang="da-DK" sz="1200" b="0" i="0" u="none" strike="noStrike" cap="none">
                <a:solidFill>
                  <a:schemeClr val="dk1"/>
                </a:solidFill>
                <a:latin typeface="Arial"/>
                <a:ea typeface="Arial"/>
                <a:cs typeface="Arial"/>
                <a:sym typeface="Arial"/>
              </a:rPr>
              <a:t>Og når du har indtastet dit kodeord, vil du modtage en sms med en kode, som du så skal indtaste på computeren.</a:t>
            </a:r>
          </a:p>
          <a:p>
            <a:pPr marL="0" marR="0" lvl="0" indent="-7620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256" name="Shape 256"/>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9</a:t>
            </a:fld>
            <a:endParaRPr lang="da-DK"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Afsnitsoverskrif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831850" y="1709738"/>
            <a:ext cx="105156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rgbClr val="415359"/>
              </a:buClr>
              <a:buSzPts val="6000"/>
              <a:buFont typeface="Verdana"/>
              <a:buNone/>
              <a:defRPr sz="6000" b="1" i="0" u="none" strike="noStrike" cap="none">
                <a:solidFill>
                  <a:srgbClr val="415359"/>
                </a:solidFill>
                <a:latin typeface="Verdana"/>
                <a:ea typeface="Verdana"/>
                <a:cs typeface="Verdana"/>
                <a:sym typeface="Verdan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8" name="Shape 18"/>
          <p:cNvSpPr txBox="1">
            <a:spLocks noGrp="1"/>
          </p:cNvSpPr>
          <p:nvPr>
            <p:ph type="body" idx="1"/>
          </p:nvPr>
        </p:nvSpPr>
        <p:spPr>
          <a:xfrm>
            <a:off x="831850" y="4589463"/>
            <a:ext cx="10515600" cy="1500187"/>
          </a:xfrm>
          <a:prstGeom prst="rect">
            <a:avLst/>
          </a:prstGeom>
          <a:noFill/>
          <a:ln>
            <a:noFill/>
          </a:ln>
        </p:spPr>
        <p:txBody>
          <a:bodyPr wrap="square" lIns="91425" tIns="91425" rIns="91425" bIns="91425" anchor="t" anchorCtr="0"/>
          <a:lstStyle>
            <a:lvl1pPr marL="0" marR="0" lvl="0" indent="0" algn="l" rtl="0">
              <a:lnSpc>
                <a:spcPct val="100000"/>
              </a:lnSpc>
              <a:spcBef>
                <a:spcPts val="1000"/>
              </a:spcBef>
              <a:buClr>
                <a:srgbClr val="888888"/>
              </a:buClr>
              <a:buSzPts val="2400"/>
              <a:buFont typeface="Arial"/>
              <a:buNone/>
              <a:defRPr sz="2400" b="0" i="0" u="none" strike="noStrike" cap="none">
                <a:solidFill>
                  <a:srgbClr val="888888"/>
                </a:solidFill>
                <a:latin typeface="Verdana"/>
                <a:ea typeface="Verdana"/>
                <a:cs typeface="Verdana"/>
                <a:sym typeface="Verdana"/>
              </a:defRPr>
            </a:lvl1pPr>
            <a:lvl2pPr marL="457200" marR="0" lvl="1" indent="0" algn="l" rtl="0">
              <a:lnSpc>
                <a:spcPct val="100000"/>
              </a:lnSpc>
              <a:spcBef>
                <a:spcPts val="500"/>
              </a:spcBef>
              <a:buClr>
                <a:srgbClr val="888888"/>
              </a:buClr>
              <a:buSzPts val="2000"/>
              <a:buFont typeface="Arial"/>
              <a:buNone/>
              <a:defRPr sz="2000" b="0" i="0" u="none" strike="noStrike" cap="none">
                <a:solidFill>
                  <a:srgbClr val="888888"/>
                </a:solidFill>
                <a:latin typeface="Verdana"/>
                <a:ea typeface="Verdana"/>
                <a:cs typeface="Verdana"/>
                <a:sym typeface="Verdana"/>
              </a:defRPr>
            </a:lvl2pPr>
            <a:lvl3pPr marL="914400" marR="0" lvl="2" indent="0" algn="l" rtl="0">
              <a:lnSpc>
                <a:spcPct val="100000"/>
              </a:lnSpc>
              <a:spcBef>
                <a:spcPts val="500"/>
              </a:spcBef>
              <a:buClr>
                <a:srgbClr val="888888"/>
              </a:buClr>
              <a:buSzPts val="1800"/>
              <a:buFont typeface="Arial"/>
              <a:buNone/>
              <a:defRPr sz="1800" b="0" i="0" u="none" strike="noStrike" cap="none">
                <a:solidFill>
                  <a:srgbClr val="888888"/>
                </a:solidFill>
                <a:latin typeface="Verdana"/>
                <a:ea typeface="Verdana"/>
                <a:cs typeface="Verdana"/>
                <a:sym typeface="Verdana"/>
              </a:defRPr>
            </a:lvl3pPr>
            <a:lvl4pPr marL="1371600" marR="0" lvl="3" indent="0" algn="l" rtl="0">
              <a:lnSpc>
                <a:spcPct val="100000"/>
              </a:lnSpc>
              <a:spcBef>
                <a:spcPts val="500"/>
              </a:spcBef>
              <a:buClr>
                <a:srgbClr val="888888"/>
              </a:buClr>
              <a:buSzPts val="1600"/>
              <a:buFont typeface="Arial"/>
              <a:buNone/>
              <a:defRPr sz="1600" b="0" i="0" u="none" strike="noStrike" cap="none">
                <a:solidFill>
                  <a:srgbClr val="888888"/>
                </a:solidFill>
                <a:latin typeface="Verdana"/>
                <a:ea typeface="Verdana"/>
                <a:cs typeface="Verdana"/>
                <a:sym typeface="Verdana"/>
              </a:defRPr>
            </a:lvl4pPr>
            <a:lvl5pPr marL="1828800" marR="0" lvl="4" indent="0" algn="l" rtl="0">
              <a:lnSpc>
                <a:spcPct val="100000"/>
              </a:lnSpc>
              <a:spcBef>
                <a:spcPts val="500"/>
              </a:spcBef>
              <a:buClr>
                <a:srgbClr val="888888"/>
              </a:buClr>
              <a:buSzPts val="1600"/>
              <a:buFont typeface="Arial"/>
              <a:buNone/>
              <a:defRPr sz="1600" b="0" i="0" u="none" strike="noStrike" cap="none">
                <a:solidFill>
                  <a:srgbClr val="888888"/>
                </a:solidFill>
                <a:latin typeface="Verdana"/>
                <a:ea typeface="Verdana"/>
                <a:cs typeface="Verdana"/>
                <a:sym typeface="Verdana"/>
              </a:defRPr>
            </a:lvl5pPr>
            <a:lvl6pPr marL="2286000" marR="0" lvl="5" indent="0" algn="l" rtl="0">
              <a:lnSpc>
                <a:spcPct val="90000"/>
              </a:lnSpc>
              <a:spcBef>
                <a:spcPts val="500"/>
              </a:spcBef>
              <a:buClr>
                <a:srgbClr val="888888"/>
              </a:buClr>
              <a:buSzPts val="1600"/>
              <a:buFont typeface="Arial"/>
              <a:buNone/>
              <a:defRPr sz="1600" b="0" i="0" u="none" strike="noStrike" cap="none">
                <a:solidFill>
                  <a:srgbClr val="888888"/>
                </a:solidFill>
                <a:latin typeface="Verdana"/>
                <a:ea typeface="Verdana"/>
                <a:cs typeface="Verdana"/>
                <a:sym typeface="Verdana"/>
              </a:defRPr>
            </a:lvl6pPr>
            <a:lvl7pPr marL="2743200" marR="0" lvl="6" indent="0" algn="l" rtl="0">
              <a:lnSpc>
                <a:spcPct val="90000"/>
              </a:lnSpc>
              <a:spcBef>
                <a:spcPts val="500"/>
              </a:spcBef>
              <a:buClr>
                <a:srgbClr val="888888"/>
              </a:buClr>
              <a:buSzPts val="1600"/>
              <a:buFont typeface="Arial"/>
              <a:buNone/>
              <a:defRPr sz="1600" b="0" i="0" u="none" strike="noStrike" cap="none">
                <a:solidFill>
                  <a:srgbClr val="888888"/>
                </a:solidFill>
                <a:latin typeface="Verdana"/>
                <a:ea typeface="Verdana"/>
                <a:cs typeface="Verdana"/>
                <a:sym typeface="Verdana"/>
              </a:defRPr>
            </a:lvl7pPr>
            <a:lvl8pPr marL="3200400" marR="0" lvl="7" indent="0" algn="l" rtl="0">
              <a:lnSpc>
                <a:spcPct val="90000"/>
              </a:lnSpc>
              <a:spcBef>
                <a:spcPts val="500"/>
              </a:spcBef>
              <a:buClr>
                <a:srgbClr val="888888"/>
              </a:buClr>
              <a:buSzPts val="1600"/>
              <a:buFont typeface="Arial"/>
              <a:buNone/>
              <a:defRPr sz="1600" b="0" i="0" u="none" strike="noStrike" cap="none">
                <a:solidFill>
                  <a:srgbClr val="888888"/>
                </a:solidFill>
                <a:latin typeface="Verdana"/>
                <a:ea typeface="Verdana"/>
                <a:cs typeface="Verdana"/>
                <a:sym typeface="Verdana"/>
              </a:defRPr>
            </a:lvl8pPr>
            <a:lvl9pPr marL="3657600" marR="0" lvl="8" indent="0" algn="l" rtl="0">
              <a:lnSpc>
                <a:spcPct val="90000"/>
              </a:lnSpc>
              <a:spcBef>
                <a:spcPts val="500"/>
              </a:spcBef>
              <a:buClr>
                <a:srgbClr val="888888"/>
              </a:buClr>
              <a:buSzPts val="1600"/>
              <a:buFont typeface="Arial"/>
              <a:buNone/>
              <a:defRPr sz="1600" b="0" i="0" u="none" strike="noStrike" cap="none">
                <a:solidFill>
                  <a:srgbClr val="888888"/>
                </a:solidFill>
                <a:latin typeface="Verdana"/>
                <a:ea typeface="Verdana"/>
                <a:cs typeface="Verdana"/>
                <a:sym typeface="Verdana"/>
              </a:defRPr>
            </a:lvl9pPr>
          </a:lstStyle>
          <a:p>
            <a:endParaRPr/>
          </a:p>
        </p:txBody>
      </p:sp>
      <p:sp>
        <p:nvSpPr>
          <p:cNvPr id="19" name="Shape 19"/>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20" name="Shape 20"/>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21" name="Shape 21"/>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da-DK" sz="1200" b="0" i="0" u="none" strike="noStrike" cap="none">
                <a:solidFill>
                  <a:srgbClr val="888888"/>
                </a:solidFill>
                <a:latin typeface="Verdana"/>
                <a:ea typeface="Verdana"/>
                <a:cs typeface="Verdana"/>
                <a:sym typeface="Verdana"/>
              </a:rPr>
              <a:t>‹nr.›</a:t>
            </a:fld>
            <a:endParaRPr lang="da-DK" sz="1200" b="0" i="0" u="none" strike="noStrike" cap="none">
              <a:solidFill>
                <a:srgbClr val="888888"/>
              </a:solidFill>
              <a:latin typeface="Verdana"/>
              <a:ea typeface="Verdana"/>
              <a:cs typeface="Verdana"/>
              <a:sym typeface="Verdan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o indholdsobjekter">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415359"/>
              </a:buClr>
              <a:buSzPts val="4000"/>
              <a:buFont typeface="Verdana"/>
              <a:buNone/>
              <a:defRPr sz="4000" b="1" i="0" u="none" strike="noStrike" cap="none">
                <a:solidFill>
                  <a:srgbClr val="415359"/>
                </a:solidFill>
                <a:latin typeface="Verdana"/>
                <a:ea typeface="Verdana"/>
                <a:cs typeface="Verdana"/>
                <a:sym typeface="Verdan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72" name="Shape 72"/>
          <p:cNvSpPr txBox="1">
            <a:spLocks noGrp="1"/>
          </p:cNvSpPr>
          <p:nvPr>
            <p:ph type="body" idx="1"/>
          </p:nvPr>
        </p:nvSpPr>
        <p:spPr>
          <a:xfrm>
            <a:off x="838200" y="1825625"/>
            <a:ext cx="5181600" cy="4351338"/>
          </a:xfrm>
          <a:prstGeom prst="rect">
            <a:avLst/>
          </a:prstGeom>
          <a:noFill/>
          <a:ln>
            <a:noFill/>
          </a:ln>
        </p:spPr>
        <p:txBody>
          <a:bodyPr wrap="square" lIns="91425" tIns="91425" rIns="91425" bIns="91425" anchor="t" anchorCtr="0"/>
          <a:lstStyle>
            <a:lvl1pPr marL="228600" marR="0" lvl="0" indent="-50800" algn="l" rtl="0">
              <a:lnSpc>
                <a:spcPct val="100000"/>
              </a:lnSpc>
              <a:spcBef>
                <a:spcPts val="1000"/>
              </a:spcBef>
              <a:buClr>
                <a:srgbClr val="415359"/>
              </a:buClr>
              <a:buSzPts val="2800"/>
              <a:buFont typeface="Arial"/>
              <a:buChar char="•"/>
              <a:defRPr sz="2800" b="0" i="0" u="none" strike="noStrike" cap="none">
                <a:solidFill>
                  <a:srgbClr val="415359"/>
                </a:solidFill>
                <a:latin typeface="Verdana"/>
                <a:ea typeface="Verdana"/>
                <a:cs typeface="Verdana"/>
                <a:sym typeface="Verdana"/>
              </a:defRPr>
            </a:lvl1pPr>
            <a:lvl2pPr marL="685800" marR="0" lvl="1" indent="-76200" algn="l" rtl="0">
              <a:lnSpc>
                <a:spcPct val="100000"/>
              </a:lnSpc>
              <a:spcBef>
                <a:spcPts val="500"/>
              </a:spcBef>
              <a:buClr>
                <a:srgbClr val="415359"/>
              </a:buClr>
              <a:buSzPts val="2400"/>
              <a:buFont typeface="Arial"/>
              <a:buChar char="•"/>
              <a:defRPr sz="2400" b="0" i="0" u="none" strike="noStrike" cap="none">
                <a:solidFill>
                  <a:srgbClr val="415359"/>
                </a:solidFill>
                <a:latin typeface="Verdana"/>
                <a:ea typeface="Verdana"/>
                <a:cs typeface="Verdana"/>
                <a:sym typeface="Verdana"/>
              </a:defRPr>
            </a:lvl2pPr>
            <a:lvl3pPr marL="1143000" marR="0" lvl="2" indent="-101600" algn="l" rtl="0">
              <a:lnSpc>
                <a:spcPct val="100000"/>
              </a:lnSpc>
              <a:spcBef>
                <a:spcPts val="500"/>
              </a:spcBef>
              <a:buClr>
                <a:srgbClr val="415359"/>
              </a:buClr>
              <a:buSzPts val="2000"/>
              <a:buFont typeface="Arial"/>
              <a:buChar char="•"/>
              <a:defRPr sz="2000" b="0" i="0" u="none" strike="noStrike" cap="none">
                <a:solidFill>
                  <a:srgbClr val="415359"/>
                </a:solidFill>
                <a:latin typeface="Verdana"/>
                <a:ea typeface="Verdana"/>
                <a:cs typeface="Verdana"/>
                <a:sym typeface="Verdana"/>
              </a:defRPr>
            </a:lvl3pPr>
            <a:lvl4pPr marL="1600200" marR="0" lvl="3" indent="-114300" algn="l" rtl="0">
              <a:lnSpc>
                <a:spcPct val="100000"/>
              </a:lnSpc>
              <a:spcBef>
                <a:spcPts val="500"/>
              </a:spcBef>
              <a:buClr>
                <a:srgbClr val="415359"/>
              </a:buClr>
              <a:buSzPts val="1800"/>
              <a:buFont typeface="Arial"/>
              <a:buChar char="•"/>
              <a:defRPr sz="1800" b="0" i="0" u="none" strike="noStrike" cap="none">
                <a:solidFill>
                  <a:srgbClr val="415359"/>
                </a:solidFill>
                <a:latin typeface="Verdana"/>
                <a:ea typeface="Verdana"/>
                <a:cs typeface="Verdana"/>
                <a:sym typeface="Verdana"/>
              </a:defRPr>
            </a:lvl4pPr>
            <a:lvl5pPr marL="2057400" marR="0" lvl="4" indent="-114300" algn="l" rtl="0">
              <a:lnSpc>
                <a:spcPct val="100000"/>
              </a:lnSpc>
              <a:spcBef>
                <a:spcPts val="500"/>
              </a:spcBef>
              <a:buClr>
                <a:srgbClr val="415359"/>
              </a:buClr>
              <a:buSzPts val="1800"/>
              <a:buFont typeface="Arial"/>
              <a:buChar char="•"/>
              <a:defRPr sz="1800" b="0" i="0" u="none" strike="noStrike" cap="none">
                <a:solidFill>
                  <a:srgbClr val="415359"/>
                </a:solidFill>
                <a:latin typeface="Verdana"/>
                <a:ea typeface="Verdana"/>
                <a:cs typeface="Verdana"/>
                <a:sym typeface="Verdana"/>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73" name="Shape 73"/>
          <p:cNvSpPr txBox="1">
            <a:spLocks noGrp="1"/>
          </p:cNvSpPr>
          <p:nvPr>
            <p:ph type="body" idx="2"/>
          </p:nvPr>
        </p:nvSpPr>
        <p:spPr>
          <a:xfrm>
            <a:off x="6172200" y="1825625"/>
            <a:ext cx="5181600" cy="4351338"/>
          </a:xfrm>
          <a:prstGeom prst="rect">
            <a:avLst/>
          </a:prstGeom>
          <a:noFill/>
          <a:ln>
            <a:noFill/>
          </a:ln>
        </p:spPr>
        <p:txBody>
          <a:bodyPr wrap="square" lIns="91425" tIns="91425" rIns="91425" bIns="91425" anchor="t" anchorCtr="0"/>
          <a:lstStyle>
            <a:lvl1pPr marL="228600" marR="0" lvl="0" indent="-50800" algn="l" rtl="0">
              <a:lnSpc>
                <a:spcPct val="100000"/>
              </a:lnSpc>
              <a:spcBef>
                <a:spcPts val="1000"/>
              </a:spcBef>
              <a:buClr>
                <a:srgbClr val="415359"/>
              </a:buClr>
              <a:buSzPts val="2800"/>
              <a:buFont typeface="Arial"/>
              <a:buChar char="•"/>
              <a:defRPr sz="2800" b="0" i="0" u="none" strike="noStrike" cap="none">
                <a:solidFill>
                  <a:srgbClr val="415359"/>
                </a:solidFill>
                <a:latin typeface="Verdana"/>
                <a:ea typeface="Verdana"/>
                <a:cs typeface="Verdana"/>
                <a:sym typeface="Verdana"/>
              </a:defRPr>
            </a:lvl1pPr>
            <a:lvl2pPr marL="685800" marR="0" lvl="1" indent="-76200" algn="l" rtl="0">
              <a:lnSpc>
                <a:spcPct val="100000"/>
              </a:lnSpc>
              <a:spcBef>
                <a:spcPts val="500"/>
              </a:spcBef>
              <a:buClr>
                <a:srgbClr val="415359"/>
              </a:buClr>
              <a:buSzPts val="2400"/>
              <a:buFont typeface="Arial"/>
              <a:buChar char="•"/>
              <a:defRPr sz="2400" b="0" i="0" u="none" strike="noStrike" cap="none">
                <a:solidFill>
                  <a:srgbClr val="415359"/>
                </a:solidFill>
                <a:latin typeface="Verdana"/>
                <a:ea typeface="Verdana"/>
                <a:cs typeface="Verdana"/>
                <a:sym typeface="Verdana"/>
              </a:defRPr>
            </a:lvl2pPr>
            <a:lvl3pPr marL="1143000" marR="0" lvl="2" indent="-101600" algn="l" rtl="0">
              <a:lnSpc>
                <a:spcPct val="100000"/>
              </a:lnSpc>
              <a:spcBef>
                <a:spcPts val="500"/>
              </a:spcBef>
              <a:buClr>
                <a:srgbClr val="415359"/>
              </a:buClr>
              <a:buSzPts val="2000"/>
              <a:buFont typeface="Arial"/>
              <a:buChar char="•"/>
              <a:defRPr sz="2000" b="0" i="0" u="none" strike="noStrike" cap="none">
                <a:solidFill>
                  <a:srgbClr val="415359"/>
                </a:solidFill>
                <a:latin typeface="Verdana"/>
                <a:ea typeface="Verdana"/>
                <a:cs typeface="Verdana"/>
                <a:sym typeface="Verdana"/>
              </a:defRPr>
            </a:lvl3pPr>
            <a:lvl4pPr marL="1600200" marR="0" lvl="3" indent="-114300" algn="l" rtl="0">
              <a:lnSpc>
                <a:spcPct val="100000"/>
              </a:lnSpc>
              <a:spcBef>
                <a:spcPts val="500"/>
              </a:spcBef>
              <a:buClr>
                <a:srgbClr val="415359"/>
              </a:buClr>
              <a:buSzPts val="1800"/>
              <a:buFont typeface="Arial"/>
              <a:buChar char="•"/>
              <a:defRPr sz="1800" b="0" i="0" u="none" strike="noStrike" cap="none">
                <a:solidFill>
                  <a:srgbClr val="415359"/>
                </a:solidFill>
                <a:latin typeface="Verdana"/>
                <a:ea typeface="Verdana"/>
                <a:cs typeface="Verdana"/>
                <a:sym typeface="Verdana"/>
              </a:defRPr>
            </a:lvl4pPr>
            <a:lvl5pPr marL="2057400" marR="0" lvl="4" indent="-114300" algn="l" rtl="0">
              <a:lnSpc>
                <a:spcPct val="100000"/>
              </a:lnSpc>
              <a:spcBef>
                <a:spcPts val="500"/>
              </a:spcBef>
              <a:buClr>
                <a:srgbClr val="415359"/>
              </a:buClr>
              <a:buSzPts val="1800"/>
              <a:buFont typeface="Arial"/>
              <a:buChar char="•"/>
              <a:defRPr sz="1800" b="0" i="0" u="none" strike="noStrike" cap="none">
                <a:solidFill>
                  <a:srgbClr val="415359"/>
                </a:solidFill>
                <a:latin typeface="Verdana"/>
                <a:ea typeface="Verdana"/>
                <a:cs typeface="Verdana"/>
                <a:sym typeface="Verdana"/>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74" name="Shape 74"/>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75" name="Shape 75"/>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76" name="Shape 76"/>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da-DK" sz="1200">
                <a:solidFill>
                  <a:srgbClr val="888888"/>
                </a:solidFill>
                <a:latin typeface="Verdana"/>
                <a:ea typeface="Verdana"/>
                <a:cs typeface="Verdana"/>
                <a:sym typeface="Verdana"/>
              </a:rPr>
              <a:t>‹nr.›</a:t>
            </a:fld>
            <a:endParaRPr lang="da-DK" sz="1200">
              <a:solidFill>
                <a:srgbClr val="888888"/>
              </a:solidFill>
              <a:latin typeface="Verdana"/>
              <a:ea typeface="Verdana"/>
              <a:cs typeface="Verdana"/>
              <a:sym typeface="Verdan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839788"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415359"/>
              </a:buClr>
              <a:buSzPts val="4000"/>
              <a:buFont typeface="Verdana"/>
              <a:buNone/>
              <a:defRPr sz="4000" b="1" i="0" u="none" strike="noStrike" cap="none">
                <a:solidFill>
                  <a:srgbClr val="415359"/>
                </a:solidFill>
                <a:latin typeface="Verdana"/>
                <a:ea typeface="Verdana"/>
                <a:cs typeface="Verdana"/>
                <a:sym typeface="Verdan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79" name="Shape 79"/>
          <p:cNvSpPr txBox="1">
            <a:spLocks noGrp="1"/>
          </p:cNvSpPr>
          <p:nvPr>
            <p:ph type="body" idx="1"/>
          </p:nvPr>
        </p:nvSpPr>
        <p:spPr>
          <a:xfrm>
            <a:off x="839788" y="1681163"/>
            <a:ext cx="5157787" cy="823912"/>
          </a:xfrm>
          <a:prstGeom prst="rect">
            <a:avLst/>
          </a:prstGeom>
          <a:noFill/>
          <a:ln>
            <a:noFill/>
          </a:ln>
        </p:spPr>
        <p:txBody>
          <a:bodyPr wrap="square" lIns="91425" tIns="91425" rIns="91425" bIns="91425" anchor="b" anchorCtr="0"/>
          <a:lstStyle>
            <a:lvl1pPr marL="0" marR="0" lvl="0" indent="0" algn="l" rtl="0">
              <a:lnSpc>
                <a:spcPct val="100000"/>
              </a:lnSpc>
              <a:spcBef>
                <a:spcPts val="1000"/>
              </a:spcBef>
              <a:buClr>
                <a:srgbClr val="415359"/>
              </a:buClr>
              <a:buSzPts val="2400"/>
              <a:buFont typeface="Arial"/>
              <a:buNone/>
              <a:defRPr sz="2400" b="1" i="0" u="none" strike="noStrike" cap="none">
                <a:solidFill>
                  <a:srgbClr val="415359"/>
                </a:solidFill>
                <a:latin typeface="Verdana"/>
                <a:ea typeface="Verdana"/>
                <a:cs typeface="Verdana"/>
                <a:sym typeface="Verdana"/>
              </a:defRPr>
            </a:lvl1pPr>
            <a:lvl2pPr marL="457200" marR="0" lvl="1" indent="0" algn="l" rtl="0">
              <a:lnSpc>
                <a:spcPct val="100000"/>
              </a:lnSpc>
              <a:spcBef>
                <a:spcPts val="500"/>
              </a:spcBef>
              <a:buClr>
                <a:srgbClr val="415359"/>
              </a:buClr>
              <a:buSzPts val="2000"/>
              <a:buFont typeface="Arial"/>
              <a:buNone/>
              <a:defRPr sz="2000" b="1" i="0" u="none" strike="noStrike" cap="none">
                <a:solidFill>
                  <a:srgbClr val="415359"/>
                </a:solidFill>
                <a:latin typeface="Verdana"/>
                <a:ea typeface="Verdana"/>
                <a:cs typeface="Verdana"/>
                <a:sym typeface="Verdana"/>
              </a:defRPr>
            </a:lvl2pPr>
            <a:lvl3pPr marL="914400" marR="0" lvl="2" indent="0" algn="l" rtl="0">
              <a:lnSpc>
                <a:spcPct val="100000"/>
              </a:lnSpc>
              <a:spcBef>
                <a:spcPts val="500"/>
              </a:spcBef>
              <a:buClr>
                <a:srgbClr val="415359"/>
              </a:buClr>
              <a:buSzPts val="1800"/>
              <a:buFont typeface="Arial"/>
              <a:buNone/>
              <a:defRPr sz="1800" b="1" i="0" u="none" strike="noStrike" cap="none">
                <a:solidFill>
                  <a:srgbClr val="415359"/>
                </a:solidFill>
                <a:latin typeface="Verdana"/>
                <a:ea typeface="Verdana"/>
                <a:cs typeface="Verdana"/>
                <a:sym typeface="Verdana"/>
              </a:defRPr>
            </a:lvl3pPr>
            <a:lvl4pPr marL="1371600" marR="0" lvl="3" indent="0" algn="l" rtl="0">
              <a:lnSpc>
                <a:spcPct val="100000"/>
              </a:lnSpc>
              <a:spcBef>
                <a:spcPts val="500"/>
              </a:spcBef>
              <a:buClr>
                <a:srgbClr val="415359"/>
              </a:buClr>
              <a:buSzPts val="1600"/>
              <a:buFont typeface="Arial"/>
              <a:buNone/>
              <a:defRPr sz="1600" b="1" i="0" u="none" strike="noStrike" cap="none">
                <a:solidFill>
                  <a:srgbClr val="415359"/>
                </a:solidFill>
                <a:latin typeface="Verdana"/>
                <a:ea typeface="Verdana"/>
                <a:cs typeface="Verdana"/>
                <a:sym typeface="Verdana"/>
              </a:defRPr>
            </a:lvl4pPr>
            <a:lvl5pPr marL="1828800" marR="0" lvl="4" indent="0" algn="l" rtl="0">
              <a:lnSpc>
                <a:spcPct val="100000"/>
              </a:lnSpc>
              <a:spcBef>
                <a:spcPts val="500"/>
              </a:spcBef>
              <a:buClr>
                <a:srgbClr val="415359"/>
              </a:buClr>
              <a:buSzPts val="1600"/>
              <a:buFont typeface="Arial"/>
              <a:buNone/>
              <a:defRPr sz="1600" b="1" i="0" u="none" strike="noStrike" cap="none">
                <a:solidFill>
                  <a:srgbClr val="415359"/>
                </a:solidFill>
                <a:latin typeface="Verdana"/>
                <a:ea typeface="Verdana"/>
                <a:cs typeface="Verdana"/>
                <a:sym typeface="Verdana"/>
              </a:defRPr>
            </a:lvl5pPr>
            <a:lvl6pPr marL="2286000" marR="0" lvl="5" indent="0" algn="l" rtl="0">
              <a:lnSpc>
                <a:spcPct val="90000"/>
              </a:lnSpc>
              <a:spcBef>
                <a:spcPts val="500"/>
              </a:spcBef>
              <a:buClr>
                <a:schemeClr val="dk1"/>
              </a:buClr>
              <a:buSzPts val="1600"/>
              <a:buFont typeface="Arial"/>
              <a:buNone/>
              <a:defRPr sz="1600" b="1" i="0" u="none" strike="noStrike" cap="none">
                <a:solidFill>
                  <a:schemeClr val="dk1"/>
                </a:solidFill>
                <a:latin typeface="Verdana"/>
                <a:ea typeface="Verdana"/>
                <a:cs typeface="Verdana"/>
                <a:sym typeface="Verdana"/>
              </a:defRPr>
            </a:lvl6pPr>
            <a:lvl7pPr marL="2743200" marR="0" lvl="6" indent="0" algn="l" rtl="0">
              <a:lnSpc>
                <a:spcPct val="90000"/>
              </a:lnSpc>
              <a:spcBef>
                <a:spcPts val="500"/>
              </a:spcBef>
              <a:buClr>
                <a:schemeClr val="dk1"/>
              </a:buClr>
              <a:buSzPts val="1600"/>
              <a:buFont typeface="Arial"/>
              <a:buNone/>
              <a:defRPr sz="1600" b="1" i="0" u="none" strike="noStrike" cap="none">
                <a:solidFill>
                  <a:schemeClr val="dk1"/>
                </a:solidFill>
                <a:latin typeface="Verdana"/>
                <a:ea typeface="Verdana"/>
                <a:cs typeface="Verdana"/>
                <a:sym typeface="Verdana"/>
              </a:defRPr>
            </a:lvl7pPr>
            <a:lvl8pPr marL="3200400" marR="0" lvl="7" indent="0" algn="l" rtl="0">
              <a:lnSpc>
                <a:spcPct val="90000"/>
              </a:lnSpc>
              <a:spcBef>
                <a:spcPts val="500"/>
              </a:spcBef>
              <a:buClr>
                <a:schemeClr val="dk1"/>
              </a:buClr>
              <a:buSzPts val="1600"/>
              <a:buFont typeface="Arial"/>
              <a:buNone/>
              <a:defRPr sz="1600" b="1" i="0" u="none" strike="noStrike" cap="none">
                <a:solidFill>
                  <a:schemeClr val="dk1"/>
                </a:solidFill>
                <a:latin typeface="Verdana"/>
                <a:ea typeface="Verdana"/>
                <a:cs typeface="Verdana"/>
                <a:sym typeface="Verdana"/>
              </a:defRPr>
            </a:lvl8pPr>
            <a:lvl9pPr marL="3657600" marR="0" lvl="8" indent="0" algn="l" rtl="0">
              <a:lnSpc>
                <a:spcPct val="90000"/>
              </a:lnSpc>
              <a:spcBef>
                <a:spcPts val="500"/>
              </a:spcBef>
              <a:buClr>
                <a:schemeClr val="dk1"/>
              </a:buClr>
              <a:buSzPts val="1600"/>
              <a:buFont typeface="Arial"/>
              <a:buNone/>
              <a:defRPr sz="1600" b="1" i="0" u="none" strike="noStrike" cap="none">
                <a:solidFill>
                  <a:schemeClr val="dk1"/>
                </a:solidFill>
                <a:latin typeface="Verdana"/>
                <a:ea typeface="Verdana"/>
                <a:cs typeface="Verdana"/>
                <a:sym typeface="Verdana"/>
              </a:defRPr>
            </a:lvl9pPr>
          </a:lstStyle>
          <a:p>
            <a:endParaRPr/>
          </a:p>
        </p:txBody>
      </p:sp>
      <p:sp>
        <p:nvSpPr>
          <p:cNvPr id="80" name="Shape 80"/>
          <p:cNvSpPr txBox="1">
            <a:spLocks noGrp="1"/>
          </p:cNvSpPr>
          <p:nvPr>
            <p:ph type="body" idx="2"/>
          </p:nvPr>
        </p:nvSpPr>
        <p:spPr>
          <a:xfrm>
            <a:off x="839788" y="2505075"/>
            <a:ext cx="5157787" cy="3684588"/>
          </a:xfrm>
          <a:prstGeom prst="rect">
            <a:avLst/>
          </a:prstGeom>
          <a:noFill/>
          <a:ln>
            <a:noFill/>
          </a:ln>
        </p:spPr>
        <p:txBody>
          <a:bodyPr wrap="square" lIns="91425" tIns="91425" rIns="91425" bIns="91425" anchor="t" anchorCtr="0"/>
          <a:lstStyle>
            <a:lvl1pPr marL="228600" marR="0" lvl="0" indent="-50800" algn="l" rtl="0">
              <a:lnSpc>
                <a:spcPct val="100000"/>
              </a:lnSpc>
              <a:spcBef>
                <a:spcPts val="1000"/>
              </a:spcBef>
              <a:buClr>
                <a:srgbClr val="415359"/>
              </a:buClr>
              <a:buSzPts val="2800"/>
              <a:buFont typeface="Arial"/>
              <a:buChar char="•"/>
              <a:defRPr sz="2800" b="0" i="0" u="none" strike="noStrike" cap="none">
                <a:solidFill>
                  <a:srgbClr val="415359"/>
                </a:solidFill>
                <a:latin typeface="Verdana"/>
                <a:ea typeface="Verdana"/>
                <a:cs typeface="Verdana"/>
                <a:sym typeface="Verdana"/>
              </a:defRPr>
            </a:lvl1pPr>
            <a:lvl2pPr marL="685800" marR="0" lvl="1" indent="-76200" algn="l" rtl="0">
              <a:lnSpc>
                <a:spcPct val="100000"/>
              </a:lnSpc>
              <a:spcBef>
                <a:spcPts val="500"/>
              </a:spcBef>
              <a:buClr>
                <a:srgbClr val="415359"/>
              </a:buClr>
              <a:buSzPts val="2400"/>
              <a:buFont typeface="Arial"/>
              <a:buChar char="•"/>
              <a:defRPr sz="2400" b="0" i="0" u="none" strike="noStrike" cap="none">
                <a:solidFill>
                  <a:srgbClr val="415359"/>
                </a:solidFill>
                <a:latin typeface="Verdana"/>
                <a:ea typeface="Verdana"/>
                <a:cs typeface="Verdana"/>
                <a:sym typeface="Verdana"/>
              </a:defRPr>
            </a:lvl2pPr>
            <a:lvl3pPr marL="1143000" marR="0" lvl="2" indent="-101600" algn="l" rtl="0">
              <a:lnSpc>
                <a:spcPct val="100000"/>
              </a:lnSpc>
              <a:spcBef>
                <a:spcPts val="500"/>
              </a:spcBef>
              <a:buClr>
                <a:srgbClr val="415359"/>
              </a:buClr>
              <a:buSzPts val="2000"/>
              <a:buFont typeface="Arial"/>
              <a:buChar char="•"/>
              <a:defRPr sz="2000" b="0" i="0" u="none" strike="noStrike" cap="none">
                <a:solidFill>
                  <a:srgbClr val="415359"/>
                </a:solidFill>
                <a:latin typeface="Verdana"/>
                <a:ea typeface="Verdana"/>
                <a:cs typeface="Verdana"/>
                <a:sym typeface="Verdana"/>
              </a:defRPr>
            </a:lvl3pPr>
            <a:lvl4pPr marL="1600200" marR="0" lvl="3" indent="-114300" algn="l" rtl="0">
              <a:lnSpc>
                <a:spcPct val="100000"/>
              </a:lnSpc>
              <a:spcBef>
                <a:spcPts val="500"/>
              </a:spcBef>
              <a:buClr>
                <a:srgbClr val="415359"/>
              </a:buClr>
              <a:buSzPts val="1800"/>
              <a:buFont typeface="Arial"/>
              <a:buChar char="•"/>
              <a:defRPr sz="1800" b="0" i="0" u="none" strike="noStrike" cap="none">
                <a:solidFill>
                  <a:srgbClr val="415359"/>
                </a:solidFill>
                <a:latin typeface="Verdana"/>
                <a:ea typeface="Verdana"/>
                <a:cs typeface="Verdana"/>
                <a:sym typeface="Verdana"/>
              </a:defRPr>
            </a:lvl4pPr>
            <a:lvl5pPr marL="2057400" marR="0" lvl="4" indent="-114300" algn="l" rtl="0">
              <a:lnSpc>
                <a:spcPct val="100000"/>
              </a:lnSpc>
              <a:spcBef>
                <a:spcPts val="500"/>
              </a:spcBef>
              <a:buClr>
                <a:srgbClr val="415359"/>
              </a:buClr>
              <a:buSzPts val="1800"/>
              <a:buFont typeface="Arial"/>
              <a:buChar char="•"/>
              <a:defRPr sz="1800" b="0" i="0" u="none" strike="noStrike" cap="none">
                <a:solidFill>
                  <a:srgbClr val="415359"/>
                </a:solidFill>
                <a:latin typeface="Verdana"/>
                <a:ea typeface="Verdana"/>
                <a:cs typeface="Verdana"/>
                <a:sym typeface="Verdana"/>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81" name="Shape 81"/>
          <p:cNvSpPr txBox="1">
            <a:spLocks noGrp="1"/>
          </p:cNvSpPr>
          <p:nvPr>
            <p:ph type="body" idx="3"/>
          </p:nvPr>
        </p:nvSpPr>
        <p:spPr>
          <a:xfrm>
            <a:off x="6172200" y="1681163"/>
            <a:ext cx="5183188" cy="823912"/>
          </a:xfrm>
          <a:prstGeom prst="rect">
            <a:avLst/>
          </a:prstGeom>
          <a:noFill/>
          <a:ln>
            <a:noFill/>
          </a:ln>
        </p:spPr>
        <p:txBody>
          <a:bodyPr wrap="square" lIns="91425" tIns="91425" rIns="91425" bIns="91425" anchor="b" anchorCtr="0"/>
          <a:lstStyle>
            <a:lvl1pPr marL="0" marR="0" lvl="0" indent="0" algn="l" rtl="0">
              <a:lnSpc>
                <a:spcPct val="100000"/>
              </a:lnSpc>
              <a:spcBef>
                <a:spcPts val="1000"/>
              </a:spcBef>
              <a:buClr>
                <a:srgbClr val="415359"/>
              </a:buClr>
              <a:buSzPts val="2400"/>
              <a:buFont typeface="Arial"/>
              <a:buNone/>
              <a:defRPr sz="2400" b="1" i="0" u="none" strike="noStrike" cap="none">
                <a:solidFill>
                  <a:srgbClr val="415359"/>
                </a:solidFill>
                <a:latin typeface="Verdana"/>
                <a:ea typeface="Verdana"/>
                <a:cs typeface="Verdana"/>
                <a:sym typeface="Verdana"/>
              </a:defRPr>
            </a:lvl1pPr>
            <a:lvl2pPr marL="457200" marR="0" lvl="1" indent="0" algn="l" rtl="0">
              <a:lnSpc>
                <a:spcPct val="100000"/>
              </a:lnSpc>
              <a:spcBef>
                <a:spcPts val="500"/>
              </a:spcBef>
              <a:buClr>
                <a:srgbClr val="415359"/>
              </a:buClr>
              <a:buSzPts val="2000"/>
              <a:buFont typeface="Arial"/>
              <a:buNone/>
              <a:defRPr sz="2000" b="1" i="0" u="none" strike="noStrike" cap="none">
                <a:solidFill>
                  <a:srgbClr val="415359"/>
                </a:solidFill>
                <a:latin typeface="Verdana"/>
                <a:ea typeface="Verdana"/>
                <a:cs typeface="Verdana"/>
                <a:sym typeface="Verdana"/>
              </a:defRPr>
            </a:lvl2pPr>
            <a:lvl3pPr marL="914400" marR="0" lvl="2" indent="0" algn="l" rtl="0">
              <a:lnSpc>
                <a:spcPct val="100000"/>
              </a:lnSpc>
              <a:spcBef>
                <a:spcPts val="500"/>
              </a:spcBef>
              <a:buClr>
                <a:srgbClr val="415359"/>
              </a:buClr>
              <a:buSzPts val="1800"/>
              <a:buFont typeface="Arial"/>
              <a:buNone/>
              <a:defRPr sz="1800" b="1" i="0" u="none" strike="noStrike" cap="none">
                <a:solidFill>
                  <a:srgbClr val="415359"/>
                </a:solidFill>
                <a:latin typeface="Verdana"/>
                <a:ea typeface="Verdana"/>
                <a:cs typeface="Verdana"/>
                <a:sym typeface="Verdana"/>
              </a:defRPr>
            </a:lvl3pPr>
            <a:lvl4pPr marL="1371600" marR="0" lvl="3" indent="0" algn="l" rtl="0">
              <a:lnSpc>
                <a:spcPct val="100000"/>
              </a:lnSpc>
              <a:spcBef>
                <a:spcPts val="500"/>
              </a:spcBef>
              <a:buClr>
                <a:srgbClr val="415359"/>
              </a:buClr>
              <a:buSzPts val="1600"/>
              <a:buFont typeface="Arial"/>
              <a:buNone/>
              <a:defRPr sz="1600" b="1" i="0" u="none" strike="noStrike" cap="none">
                <a:solidFill>
                  <a:srgbClr val="415359"/>
                </a:solidFill>
                <a:latin typeface="Verdana"/>
                <a:ea typeface="Verdana"/>
                <a:cs typeface="Verdana"/>
                <a:sym typeface="Verdana"/>
              </a:defRPr>
            </a:lvl4pPr>
            <a:lvl5pPr marL="1828800" marR="0" lvl="4" indent="0" algn="l" rtl="0">
              <a:lnSpc>
                <a:spcPct val="100000"/>
              </a:lnSpc>
              <a:spcBef>
                <a:spcPts val="500"/>
              </a:spcBef>
              <a:buClr>
                <a:srgbClr val="415359"/>
              </a:buClr>
              <a:buSzPts val="1600"/>
              <a:buFont typeface="Arial"/>
              <a:buNone/>
              <a:defRPr sz="1600" b="1" i="0" u="none" strike="noStrike" cap="none">
                <a:solidFill>
                  <a:srgbClr val="415359"/>
                </a:solidFill>
                <a:latin typeface="Verdana"/>
                <a:ea typeface="Verdana"/>
                <a:cs typeface="Verdana"/>
                <a:sym typeface="Verdana"/>
              </a:defRPr>
            </a:lvl5pPr>
            <a:lvl6pPr marL="2286000" marR="0" lvl="5" indent="0" algn="l" rtl="0">
              <a:lnSpc>
                <a:spcPct val="90000"/>
              </a:lnSpc>
              <a:spcBef>
                <a:spcPts val="500"/>
              </a:spcBef>
              <a:buClr>
                <a:schemeClr val="dk1"/>
              </a:buClr>
              <a:buSzPts val="1600"/>
              <a:buFont typeface="Arial"/>
              <a:buNone/>
              <a:defRPr sz="1600" b="1" i="0" u="none" strike="noStrike" cap="none">
                <a:solidFill>
                  <a:schemeClr val="dk1"/>
                </a:solidFill>
                <a:latin typeface="Verdana"/>
                <a:ea typeface="Verdana"/>
                <a:cs typeface="Verdana"/>
                <a:sym typeface="Verdana"/>
              </a:defRPr>
            </a:lvl6pPr>
            <a:lvl7pPr marL="2743200" marR="0" lvl="6" indent="0" algn="l" rtl="0">
              <a:lnSpc>
                <a:spcPct val="90000"/>
              </a:lnSpc>
              <a:spcBef>
                <a:spcPts val="500"/>
              </a:spcBef>
              <a:buClr>
                <a:schemeClr val="dk1"/>
              </a:buClr>
              <a:buSzPts val="1600"/>
              <a:buFont typeface="Arial"/>
              <a:buNone/>
              <a:defRPr sz="1600" b="1" i="0" u="none" strike="noStrike" cap="none">
                <a:solidFill>
                  <a:schemeClr val="dk1"/>
                </a:solidFill>
                <a:latin typeface="Verdana"/>
                <a:ea typeface="Verdana"/>
                <a:cs typeface="Verdana"/>
                <a:sym typeface="Verdana"/>
              </a:defRPr>
            </a:lvl7pPr>
            <a:lvl8pPr marL="3200400" marR="0" lvl="7" indent="0" algn="l" rtl="0">
              <a:lnSpc>
                <a:spcPct val="90000"/>
              </a:lnSpc>
              <a:spcBef>
                <a:spcPts val="500"/>
              </a:spcBef>
              <a:buClr>
                <a:schemeClr val="dk1"/>
              </a:buClr>
              <a:buSzPts val="1600"/>
              <a:buFont typeface="Arial"/>
              <a:buNone/>
              <a:defRPr sz="1600" b="1" i="0" u="none" strike="noStrike" cap="none">
                <a:solidFill>
                  <a:schemeClr val="dk1"/>
                </a:solidFill>
                <a:latin typeface="Verdana"/>
                <a:ea typeface="Verdana"/>
                <a:cs typeface="Verdana"/>
                <a:sym typeface="Verdana"/>
              </a:defRPr>
            </a:lvl8pPr>
            <a:lvl9pPr marL="3657600" marR="0" lvl="8" indent="0" algn="l" rtl="0">
              <a:lnSpc>
                <a:spcPct val="90000"/>
              </a:lnSpc>
              <a:spcBef>
                <a:spcPts val="500"/>
              </a:spcBef>
              <a:buClr>
                <a:schemeClr val="dk1"/>
              </a:buClr>
              <a:buSzPts val="1600"/>
              <a:buFont typeface="Arial"/>
              <a:buNone/>
              <a:defRPr sz="1600" b="1" i="0" u="none" strike="noStrike" cap="none">
                <a:solidFill>
                  <a:schemeClr val="dk1"/>
                </a:solidFill>
                <a:latin typeface="Verdana"/>
                <a:ea typeface="Verdana"/>
                <a:cs typeface="Verdana"/>
                <a:sym typeface="Verdana"/>
              </a:defRPr>
            </a:lvl9pPr>
          </a:lstStyle>
          <a:p>
            <a:endParaRPr/>
          </a:p>
        </p:txBody>
      </p:sp>
      <p:sp>
        <p:nvSpPr>
          <p:cNvPr id="82" name="Shape 82"/>
          <p:cNvSpPr txBox="1">
            <a:spLocks noGrp="1"/>
          </p:cNvSpPr>
          <p:nvPr>
            <p:ph type="body" idx="4"/>
          </p:nvPr>
        </p:nvSpPr>
        <p:spPr>
          <a:xfrm>
            <a:off x="6172200" y="2505075"/>
            <a:ext cx="5183188" cy="3684588"/>
          </a:xfrm>
          <a:prstGeom prst="rect">
            <a:avLst/>
          </a:prstGeom>
          <a:noFill/>
          <a:ln>
            <a:noFill/>
          </a:ln>
        </p:spPr>
        <p:txBody>
          <a:bodyPr wrap="square" lIns="91425" tIns="91425" rIns="91425" bIns="91425" anchor="t" anchorCtr="0"/>
          <a:lstStyle>
            <a:lvl1pPr marL="228600" marR="0" lvl="0" indent="-50800" algn="l" rtl="0">
              <a:lnSpc>
                <a:spcPct val="100000"/>
              </a:lnSpc>
              <a:spcBef>
                <a:spcPts val="1000"/>
              </a:spcBef>
              <a:buClr>
                <a:srgbClr val="415359"/>
              </a:buClr>
              <a:buSzPts val="2800"/>
              <a:buFont typeface="Arial"/>
              <a:buChar char="•"/>
              <a:defRPr sz="2800" b="0" i="0" u="none" strike="noStrike" cap="none">
                <a:solidFill>
                  <a:srgbClr val="415359"/>
                </a:solidFill>
                <a:latin typeface="Verdana"/>
                <a:ea typeface="Verdana"/>
                <a:cs typeface="Verdana"/>
                <a:sym typeface="Verdana"/>
              </a:defRPr>
            </a:lvl1pPr>
            <a:lvl2pPr marL="685800" marR="0" lvl="1" indent="-76200" algn="l" rtl="0">
              <a:lnSpc>
                <a:spcPct val="100000"/>
              </a:lnSpc>
              <a:spcBef>
                <a:spcPts val="500"/>
              </a:spcBef>
              <a:buClr>
                <a:srgbClr val="415359"/>
              </a:buClr>
              <a:buSzPts val="2400"/>
              <a:buFont typeface="Arial"/>
              <a:buChar char="•"/>
              <a:defRPr sz="2400" b="0" i="0" u="none" strike="noStrike" cap="none">
                <a:solidFill>
                  <a:srgbClr val="415359"/>
                </a:solidFill>
                <a:latin typeface="Verdana"/>
                <a:ea typeface="Verdana"/>
                <a:cs typeface="Verdana"/>
                <a:sym typeface="Verdana"/>
              </a:defRPr>
            </a:lvl2pPr>
            <a:lvl3pPr marL="1143000" marR="0" lvl="2" indent="-101600" algn="l" rtl="0">
              <a:lnSpc>
                <a:spcPct val="100000"/>
              </a:lnSpc>
              <a:spcBef>
                <a:spcPts val="500"/>
              </a:spcBef>
              <a:buClr>
                <a:srgbClr val="415359"/>
              </a:buClr>
              <a:buSzPts val="2000"/>
              <a:buFont typeface="Arial"/>
              <a:buChar char="•"/>
              <a:defRPr sz="2000" b="0" i="0" u="none" strike="noStrike" cap="none">
                <a:solidFill>
                  <a:srgbClr val="415359"/>
                </a:solidFill>
                <a:latin typeface="Verdana"/>
                <a:ea typeface="Verdana"/>
                <a:cs typeface="Verdana"/>
                <a:sym typeface="Verdana"/>
              </a:defRPr>
            </a:lvl3pPr>
            <a:lvl4pPr marL="1600200" marR="0" lvl="3" indent="-114300" algn="l" rtl="0">
              <a:lnSpc>
                <a:spcPct val="100000"/>
              </a:lnSpc>
              <a:spcBef>
                <a:spcPts val="500"/>
              </a:spcBef>
              <a:buClr>
                <a:srgbClr val="415359"/>
              </a:buClr>
              <a:buSzPts val="1800"/>
              <a:buFont typeface="Arial"/>
              <a:buChar char="•"/>
              <a:defRPr sz="1800" b="0" i="0" u="none" strike="noStrike" cap="none">
                <a:solidFill>
                  <a:srgbClr val="415359"/>
                </a:solidFill>
                <a:latin typeface="Verdana"/>
                <a:ea typeface="Verdana"/>
                <a:cs typeface="Verdana"/>
                <a:sym typeface="Verdana"/>
              </a:defRPr>
            </a:lvl4pPr>
            <a:lvl5pPr marL="2057400" marR="0" lvl="4" indent="-114300" algn="l" rtl="0">
              <a:lnSpc>
                <a:spcPct val="100000"/>
              </a:lnSpc>
              <a:spcBef>
                <a:spcPts val="500"/>
              </a:spcBef>
              <a:buClr>
                <a:srgbClr val="415359"/>
              </a:buClr>
              <a:buSzPts val="1800"/>
              <a:buFont typeface="Arial"/>
              <a:buChar char="•"/>
              <a:defRPr sz="1800" b="0" i="0" u="none" strike="noStrike" cap="none">
                <a:solidFill>
                  <a:srgbClr val="415359"/>
                </a:solidFill>
                <a:latin typeface="Verdana"/>
                <a:ea typeface="Verdana"/>
                <a:cs typeface="Verdana"/>
                <a:sym typeface="Verdana"/>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83" name="Shape 83"/>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84" name="Shape 84"/>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85" name="Shape 85"/>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da-DK" sz="1200">
                <a:solidFill>
                  <a:srgbClr val="888888"/>
                </a:solidFill>
                <a:latin typeface="Verdana"/>
                <a:ea typeface="Verdana"/>
                <a:cs typeface="Verdana"/>
                <a:sym typeface="Verdana"/>
              </a:rPr>
              <a:t>‹nr.›</a:t>
            </a:fld>
            <a:endParaRPr lang="da-DK" sz="1200">
              <a:solidFill>
                <a:srgbClr val="888888"/>
              </a:solidFill>
              <a:latin typeface="Verdana"/>
              <a:ea typeface="Verdana"/>
              <a:cs typeface="Verdana"/>
              <a:sym typeface="Verdan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Indhold med billedtekst">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rgbClr val="415359"/>
              </a:buClr>
              <a:buSzPts val="3200"/>
              <a:buFont typeface="Verdana"/>
              <a:buNone/>
              <a:defRPr sz="3200" b="1" i="0" u="none" strike="noStrike" cap="none">
                <a:solidFill>
                  <a:srgbClr val="415359"/>
                </a:solidFill>
                <a:latin typeface="Verdana"/>
                <a:ea typeface="Verdana"/>
                <a:cs typeface="Verdana"/>
                <a:sym typeface="Verdan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88" name="Shape 88"/>
          <p:cNvSpPr txBox="1">
            <a:spLocks noGrp="1"/>
          </p:cNvSpPr>
          <p:nvPr>
            <p:ph type="body" idx="1"/>
          </p:nvPr>
        </p:nvSpPr>
        <p:spPr>
          <a:xfrm>
            <a:off x="5183188" y="987425"/>
            <a:ext cx="6172200" cy="4873625"/>
          </a:xfrm>
          <a:prstGeom prst="rect">
            <a:avLst/>
          </a:prstGeom>
          <a:noFill/>
          <a:ln>
            <a:noFill/>
          </a:ln>
        </p:spPr>
        <p:txBody>
          <a:bodyPr wrap="square" lIns="91425" tIns="91425" rIns="91425" bIns="91425" anchor="t" anchorCtr="0"/>
          <a:lstStyle>
            <a:lvl1pPr marL="228600" marR="0" lvl="0" indent="-25400" algn="l" rtl="0">
              <a:lnSpc>
                <a:spcPct val="100000"/>
              </a:lnSpc>
              <a:spcBef>
                <a:spcPts val="1000"/>
              </a:spcBef>
              <a:buClr>
                <a:srgbClr val="415359"/>
              </a:buClr>
              <a:buSzPts val="3200"/>
              <a:buFont typeface="Arial"/>
              <a:buChar char="•"/>
              <a:defRPr sz="3200" b="0" i="0" u="none" strike="noStrike" cap="none">
                <a:solidFill>
                  <a:srgbClr val="415359"/>
                </a:solidFill>
                <a:latin typeface="Verdana"/>
                <a:ea typeface="Verdana"/>
                <a:cs typeface="Verdana"/>
                <a:sym typeface="Verdana"/>
              </a:defRPr>
            </a:lvl1pPr>
            <a:lvl2pPr marL="685800" marR="0" lvl="1" indent="-50800" algn="l" rtl="0">
              <a:lnSpc>
                <a:spcPct val="100000"/>
              </a:lnSpc>
              <a:spcBef>
                <a:spcPts val="500"/>
              </a:spcBef>
              <a:buClr>
                <a:srgbClr val="415359"/>
              </a:buClr>
              <a:buSzPts val="2800"/>
              <a:buFont typeface="Arial"/>
              <a:buChar char="•"/>
              <a:defRPr sz="2800" b="0" i="0" u="none" strike="noStrike" cap="none">
                <a:solidFill>
                  <a:srgbClr val="415359"/>
                </a:solidFill>
                <a:latin typeface="Verdana"/>
                <a:ea typeface="Verdana"/>
                <a:cs typeface="Verdana"/>
                <a:sym typeface="Verdana"/>
              </a:defRPr>
            </a:lvl2pPr>
            <a:lvl3pPr marL="1143000" marR="0" lvl="2" indent="-76200" algn="l" rtl="0">
              <a:lnSpc>
                <a:spcPct val="100000"/>
              </a:lnSpc>
              <a:spcBef>
                <a:spcPts val="500"/>
              </a:spcBef>
              <a:buClr>
                <a:srgbClr val="415359"/>
              </a:buClr>
              <a:buSzPts val="2400"/>
              <a:buFont typeface="Arial"/>
              <a:buChar char="•"/>
              <a:defRPr sz="2400" b="0" i="0" u="none" strike="noStrike" cap="none">
                <a:solidFill>
                  <a:srgbClr val="415359"/>
                </a:solidFill>
                <a:latin typeface="Verdana"/>
                <a:ea typeface="Verdana"/>
                <a:cs typeface="Verdana"/>
                <a:sym typeface="Verdana"/>
              </a:defRPr>
            </a:lvl3pPr>
            <a:lvl4pPr marL="1600200" marR="0" lvl="3" indent="-101600" algn="l" rtl="0">
              <a:lnSpc>
                <a:spcPct val="100000"/>
              </a:lnSpc>
              <a:spcBef>
                <a:spcPts val="500"/>
              </a:spcBef>
              <a:buClr>
                <a:srgbClr val="415359"/>
              </a:buClr>
              <a:buSzPts val="2000"/>
              <a:buFont typeface="Arial"/>
              <a:buChar char="•"/>
              <a:defRPr sz="2000" b="0" i="0" u="none" strike="noStrike" cap="none">
                <a:solidFill>
                  <a:srgbClr val="415359"/>
                </a:solidFill>
                <a:latin typeface="Verdana"/>
                <a:ea typeface="Verdana"/>
                <a:cs typeface="Verdana"/>
                <a:sym typeface="Verdana"/>
              </a:defRPr>
            </a:lvl4pPr>
            <a:lvl5pPr marL="2057400" marR="0" lvl="4" indent="-101600" algn="l" rtl="0">
              <a:lnSpc>
                <a:spcPct val="100000"/>
              </a:lnSpc>
              <a:spcBef>
                <a:spcPts val="500"/>
              </a:spcBef>
              <a:buClr>
                <a:srgbClr val="415359"/>
              </a:buClr>
              <a:buSzPts val="2000"/>
              <a:buFont typeface="Arial"/>
              <a:buChar char="•"/>
              <a:defRPr sz="2000" b="0" i="0" u="none" strike="noStrike" cap="none">
                <a:solidFill>
                  <a:srgbClr val="415359"/>
                </a:solidFill>
                <a:latin typeface="Verdana"/>
                <a:ea typeface="Verdana"/>
                <a:cs typeface="Verdana"/>
                <a:sym typeface="Verdana"/>
              </a:defRPr>
            </a:lvl5pPr>
            <a:lvl6pPr marL="2514600" marR="0" lvl="5" indent="-101600" algn="l" rtl="0">
              <a:lnSpc>
                <a:spcPct val="90000"/>
              </a:lnSpc>
              <a:spcBef>
                <a:spcPts val="500"/>
              </a:spcBef>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2971800" marR="0" lvl="6" indent="-101600" algn="l" rtl="0">
              <a:lnSpc>
                <a:spcPct val="90000"/>
              </a:lnSpc>
              <a:spcBef>
                <a:spcPts val="500"/>
              </a:spcBef>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429000" marR="0" lvl="7" indent="-101600" algn="l" rtl="0">
              <a:lnSpc>
                <a:spcPct val="90000"/>
              </a:lnSpc>
              <a:spcBef>
                <a:spcPts val="500"/>
              </a:spcBef>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3886200" marR="0" lvl="8" indent="-101600" algn="l" rtl="0">
              <a:lnSpc>
                <a:spcPct val="90000"/>
              </a:lnSpc>
              <a:spcBef>
                <a:spcPts val="500"/>
              </a:spcBef>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89" name="Shape 89"/>
          <p:cNvSpPr txBox="1">
            <a:spLocks noGrp="1"/>
          </p:cNvSpPr>
          <p:nvPr>
            <p:ph type="body" idx="2"/>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100000"/>
              </a:lnSpc>
              <a:spcBef>
                <a:spcPts val="1000"/>
              </a:spcBef>
              <a:buClr>
                <a:srgbClr val="415359"/>
              </a:buClr>
              <a:buSzPts val="1600"/>
              <a:buFont typeface="Arial"/>
              <a:buNone/>
              <a:defRPr sz="1600" b="0" i="0" u="none" strike="noStrike" cap="none">
                <a:solidFill>
                  <a:srgbClr val="415359"/>
                </a:solidFill>
                <a:latin typeface="Verdana"/>
                <a:ea typeface="Verdana"/>
                <a:cs typeface="Verdana"/>
                <a:sym typeface="Verdana"/>
              </a:defRPr>
            </a:lvl1pPr>
            <a:lvl2pPr marL="457200" marR="0" lvl="1" indent="0" algn="l" rtl="0">
              <a:lnSpc>
                <a:spcPct val="100000"/>
              </a:lnSpc>
              <a:spcBef>
                <a:spcPts val="500"/>
              </a:spcBef>
              <a:buClr>
                <a:srgbClr val="415359"/>
              </a:buClr>
              <a:buSzPts val="1400"/>
              <a:buFont typeface="Arial"/>
              <a:buNone/>
              <a:defRPr sz="1400" b="0" i="0" u="none" strike="noStrike" cap="none">
                <a:solidFill>
                  <a:srgbClr val="415359"/>
                </a:solidFill>
                <a:latin typeface="Verdana"/>
                <a:ea typeface="Verdana"/>
                <a:cs typeface="Verdana"/>
                <a:sym typeface="Verdana"/>
              </a:defRPr>
            </a:lvl2pPr>
            <a:lvl3pPr marL="914400" marR="0" lvl="2" indent="0" algn="l" rtl="0">
              <a:lnSpc>
                <a:spcPct val="100000"/>
              </a:lnSpc>
              <a:spcBef>
                <a:spcPts val="500"/>
              </a:spcBef>
              <a:buClr>
                <a:srgbClr val="415359"/>
              </a:buClr>
              <a:buSzPts val="1200"/>
              <a:buFont typeface="Arial"/>
              <a:buNone/>
              <a:defRPr sz="1200" b="0" i="0" u="none" strike="noStrike" cap="none">
                <a:solidFill>
                  <a:srgbClr val="415359"/>
                </a:solidFill>
                <a:latin typeface="Verdana"/>
                <a:ea typeface="Verdana"/>
                <a:cs typeface="Verdana"/>
                <a:sym typeface="Verdana"/>
              </a:defRPr>
            </a:lvl3pPr>
            <a:lvl4pPr marL="1371600" marR="0" lvl="3" indent="0" algn="l" rtl="0">
              <a:lnSpc>
                <a:spcPct val="100000"/>
              </a:lnSpc>
              <a:spcBef>
                <a:spcPts val="500"/>
              </a:spcBef>
              <a:buClr>
                <a:srgbClr val="415359"/>
              </a:buClr>
              <a:buSzPts val="1000"/>
              <a:buFont typeface="Arial"/>
              <a:buNone/>
              <a:defRPr sz="1000" b="0" i="0" u="none" strike="noStrike" cap="none">
                <a:solidFill>
                  <a:srgbClr val="415359"/>
                </a:solidFill>
                <a:latin typeface="Verdana"/>
                <a:ea typeface="Verdana"/>
                <a:cs typeface="Verdana"/>
                <a:sym typeface="Verdana"/>
              </a:defRPr>
            </a:lvl4pPr>
            <a:lvl5pPr marL="1828800" marR="0" lvl="4" indent="0" algn="l" rtl="0">
              <a:lnSpc>
                <a:spcPct val="100000"/>
              </a:lnSpc>
              <a:spcBef>
                <a:spcPts val="500"/>
              </a:spcBef>
              <a:buClr>
                <a:srgbClr val="415359"/>
              </a:buClr>
              <a:buSzPts val="1000"/>
              <a:buFont typeface="Arial"/>
              <a:buNone/>
              <a:defRPr sz="1000" b="0" i="0" u="none" strike="noStrike" cap="none">
                <a:solidFill>
                  <a:srgbClr val="415359"/>
                </a:solidFill>
                <a:latin typeface="Verdana"/>
                <a:ea typeface="Verdana"/>
                <a:cs typeface="Verdana"/>
                <a:sym typeface="Verdana"/>
              </a:defRPr>
            </a:lvl5pPr>
            <a:lvl6pPr marL="2286000" marR="0" lvl="5" indent="0" algn="l" rtl="0">
              <a:lnSpc>
                <a:spcPct val="90000"/>
              </a:lnSpc>
              <a:spcBef>
                <a:spcPts val="500"/>
              </a:spcBef>
              <a:buClr>
                <a:schemeClr val="dk1"/>
              </a:buClr>
              <a:buSzPts val="1000"/>
              <a:buFont typeface="Arial"/>
              <a:buNone/>
              <a:defRPr sz="1000" b="0" i="0" u="none" strike="noStrike" cap="none">
                <a:solidFill>
                  <a:schemeClr val="dk1"/>
                </a:solidFill>
                <a:latin typeface="Verdana"/>
                <a:ea typeface="Verdana"/>
                <a:cs typeface="Verdana"/>
                <a:sym typeface="Verdana"/>
              </a:defRPr>
            </a:lvl6pPr>
            <a:lvl7pPr marL="2743200" marR="0" lvl="6" indent="0" algn="l" rtl="0">
              <a:lnSpc>
                <a:spcPct val="90000"/>
              </a:lnSpc>
              <a:spcBef>
                <a:spcPts val="500"/>
              </a:spcBef>
              <a:buClr>
                <a:schemeClr val="dk1"/>
              </a:buClr>
              <a:buSzPts val="1000"/>
              <a:buFont typeface="Arial"/>
              <a:buNone/>
              <a:defRPr sz="1000" b="0" i="0" u="none" strike="noStrike" cap="none">
                <a:solidFill>
                  <a:schemeClr val="dk1"/>
                </a:solidFill>
                <a:latin typeface="Verdana"/>
                <a:ea typeface="Verdana"/>
                <a:cs typeface="Verdana"/>
                <a:sym typeface="Verdana"/>
              </a:defRPr>
            </a:lvl7pPr>
            <a:lvl8pPr marL="3200400" marR="0" lvl="7" indent="0" algn="l" rtl="0">
              <a:lnSpc>
                <a:spcPct val="90000"/>
              </a:lnSpc>
              <a:spcBef>
                <a:spcPts val="500"/>
              </a:spcBef>
              <a:buClr>
                <a:schemeClr val="dk1"/>
              </a:buClr>
              <a:buSzPts val="1000"/>
              <a:buFont typeface="Arial"/>
              <a:buNone/>
              <a:defRPr sz="1000" b="0" i="0" u="none" strike="noStrike" cap="none">
                <a:solidFill>
                  <a:schemeClr val="dk1"/>
                </a:solidFill>
                <a:latin typeface="Verdana"/>
                <a:ea typeface="Verdana"/>
                <a:cs typeface="Verdana"/>
                <a:sym typeface="Verdana"/>
              </a:defRPr>
            </a:lvl8pPr>
            <a:lvl9pPr marL="3657600" marR="0" lvl="8" indent="0" algn="l" rtl="0">
              <a:lnSpc>
                <a:spcPct val="90000"/>
              </a:lnSpc>
              <a:spcBef>
                <a:spcPts val="500"/>
              </a:spcBef>
              <a:buClr>
                <a:schemeClr val="dk1"/>
              </a:buClr>
              <a:buSzPts val="1000"/>
              <a:buFont typeface="Arial"/>
              <a:buNone/>
              <a:defRPr sz="1000" b="0" i="0" u="none" strike="noStrike" cap="none">
                <a:solidFill>
                  <a:schemeClr val="dk1"/>
                </a:solidFill>
                <a:latin typeface="Verdana"/>
                <a:ea typeface="Verdana"/>
                <a:cs typeface="Verdana"/>
                <a:sym typeface="Verdana"/>
              </a:defRPr>
            </a:lvl9pPr>
          </a:lstStyle>
          <a:p>
            <a:endParaRPr/>
          </a:p>
        </p:txBody>
      </p:sp>
      <p:sp>
        <p:nvSpPr>
          <p:cNvPr id="90" name="Shape 90"/>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91" name="Shape 91"/>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92" name="Shape 92"/>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da-DK" sz="1200">
                <a:solidFill>
                  <a:srgbClr val="888888"/>
                </a:solidFill>
                <a:latin typeface="Verdana"/>
                <a:ea typeface="Verdana"/>
                <a:cs typeface="Verdana"/>
                <a:sym typeface="Verdana"/>
              </a:rPr>
              <a:t>‹nr.›</a:t>
            </a:fld>
            <a:endParaRPr lang="da-DK" sz="1200">
              <a:solidFill>
                <a:srgbClr val="888888"/>
              </a:solidFill>
              <a:latin typeface="Verdana"/>
              <a:ea typeface="Verdana"/>
              <a:cs typeface="Verdana"/>
              <a:sym typeface="Verdan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cSld name="Billede med billedteks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rgbClr val="415359"/>
              </a:buClr>
              <a:buSzPts val="3200"/>
              <a:buFont typeface="Verdana"/>
              <a:buNone/>
              <a:defRPr sz="3200" b="1" i="0" u="none" strike="noStrike" cap="none">
                <a:solidFill>
                  <a:srgbClr val="415359"/>
                </a:solidFill>
                <a:latin typeface="Verdana"/>
                <a:ea typeface="Verdana"/>
                <a:cs typeface="Verdana"/>
                <a:sym typeface="Verdan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95" name="Shape 95"/>
          <p:cNvSpPr>
            <a:spLocks noGrp="1"/>
          </p:cNvSpPr>
          <p:nvPr>
            <p:ph type="pic" idx="2"/>
          </p:nvPr>
        </p:nvSpPr>
        <p:spPr>
          <a:xfrm>
            <a:off x="5183188" y="987425"/>
            <a:ext cx="6172200" cy="4873625"/>
          </a:xfrm>
          <a:prstGeom prst="rect">
            <a:avLst/>
          </a:prstGeom>
          <a:noFill/>
          <a:ln>
            <a:noFill/>
          </a:ln>
        </p:spPr>
        <p:txBody>
          <a:bodyPr wrap="square" lIns="91425" tIns="91425" rIns="91425" bIns="91425" anchor="t" anchorCtr="0"/>
          <a:lstStyle>
            <a:lvl1pPr marL="0" marR="0" lvl="0" indent="0" algn="l" rtl="0">
              <a:lnSpc>
                <a:spcPct val="100000"/>
              </a:lnSpc>
              <a:spcBef>
                <a:spcPts val="1000"/>
              </a:spcBef>
              <a:buClr>
                <a:srgbClr val="415359"/>
              </a:buClr>
              <a:buSzPts val="3200"/>
              <a:buFont typeface="Arial"/>
              <a:buNone/>
              <a:defRPr sz="3200" b="0" i="0" u="none" strike="noStrike" cap="none">
                <a:solidFill>
                  <a:srgbClr val="415359"/>
                </a:solidFill>
                <a:latin typeface="Verdana"/>
                <a:ea typeface="Verdana"/>
                <a:cs typeface="Verdana"/>
                <a:sym typeface="Verdana"/>
              </a:defRPr>
            </a:lvl1pPr>
            <a:lvl2pPr marL="457200" marR="0" lvl="1" indent="0" algn="l" rtl="0">
              <a:lnSpc>
                <a:spcPct val="100000"/>
              </a:lnSpc>
              <a:spcBef>
                <a:spcPts val="500"/>
              </a:spcBef>
              <a:buClr>
                <a:srgbClr val="415359"/>
              </a:buClr>
              <a:buSzPts val="2800"/>
              <a:buFont typeface="Arial"/>
              <a:buNone/>
              <a:defRPr sz="2800" b="0" i="0" u="none" strike="noStrike" cap="none">
                <a:solidFill>
                  <a:srgbClr val="415359"/>
                </a:solidFill>
                <a:latin typeface="Verdana"/>
                <a:ea typeface="Verdana"/>
                <a:cs typeface="Verdana"/>
                <a:sym typeface="Verdana"/>
              </a:defRPr>
            </a:lvl2pPr>
            <a:lvl3pPr marL="914400" marR="0" lvl="2" indent="0" algn="l" rtl="0">
              <a:lnSpc>
                <a:spcPct val="100000"/>
              </a:lnSpc>
              <a:spcBef>
                <a:spcPts val="500"/>
              </a:spcBef>
              <a:buClr>
                <a:srgbClr val="415359"/>
              </a:buClr>
              <a:buSzPts val="2400"/>
              <a:buFont typeface="Arial"/>
              <a:buNone/>
              <a:defRPr sz="2400" b="0" i="0" u="none" strike="noStrike" cap="none">
                <a:solidFill>
                  <a:srgbClr val="415359"/>
                </a:solidFill>
                <a:latin typeface="Verdana"/>
                <a:ea typeface="Verdana"/>
                <a:cs typeface="Verdana"/>
                <a:sym typeface="Verdana"/>
              </a:defRPr>
            </a:lvl3pPr>
            <a:lvl4pPr marL="1371600" marR="0" lvl="3" indent="0" algn="l" rtl="0">
              <a:lnSpc>
                <a:spcPct val="100000"/>
              </a:lnSpc>
              <a:spcBef>
                <a:spcPts val="500"/>
              </a:spcBef>
              <a:buClr>
                <a:srgbClr val="415359"/>
              </a:buClr>
              <a:buSzPts val="2000"/>
              <a:buFont typeface="Arial"/>
              <a:buNone/>
              <a:defRPr sz="2000" b="0" i="0" u="none" strike="noStrike" cap="none">
                <a:solidFill>
                  <a:srgbClr val="415359"/>
                </a:solidFill>
                <a:latin typeface="Verdana"/>
                <a:ea typeface="Verdana"/>
                <a:cs typeface="Verdana"/>
                <a:sym typeface="Verdana"/>
              </a:defRPr>
            </a:lvl4pPr>
            <a:lvl5pPr marL="1828800" marR="0" lvl="4" indent="0" algn="l" rtl="0">
              <a:lnSpc>
                <a:spcPct val="100000"/>
              </a:lnSpc>
              <a:spcBef>
                <a:spcPts val="500"/>
              </a:spcBef>
              <a:buClr>
                <a:srgbClr val="415359"/>
              </a:buClr>
              <a:buSzPts val="2000"/>
              <a:buFont typeface="Arial"/>
              <a:buNone/>
              <a:defRPr sz="2000" b="0" i="0" u="none" strike="noStrike" cap="none">
                <a:solidFill>
                  <a:srgbClr val="415359"/>
                </a:solidFill>
                <a:latin typeface="Verdana"/>
                <a:ea typeface="Verdana"/>
                <a:cs typeface="Verdana"/>
                <a:sym typeface="Verdana"/>
              </a:defRPr>
            </a:lvl5pPr>
            <a:lvl6pPr marL="2286000" marR="0" lvl="5" indent="0" algn="l" rtl="0">
              <a:lnSpc>
                <a:spcPct val="90000"/>
              </a:lnSpc>
              <a:spcBef>
                <a:spcPts val="500"/>
              </a:spcBef>
              <a:buClr>
                <a:schemeClr val="dk1"/>
              </a:buClr>
              <a:buSzPts val="2000"/>
              <a:buFont typeface="Arial"/>
              <a:buNone/>
              <a:defRPr sz="2000" b="0" i="0" u="none" strike="noStrike" cap="none">
                <a:solidFill>
                  <a:schemeClr val="dk1"/>
                </a:solidFill>
                <a:latin typeface="Verdana"/>
                <a:ea typeface="Verdana"/>
                <a:cs typeface="Verdana"/>
                <a:sym typeface="Verdana"/>
              </a:defRPr>
            </a:lvl6pPr>
            <a:lvl7pPr marL="2743200" marR="0" lvl="6" indent="0" algn="l" rtl="0">
              <a:lnSpc>
                <a:spcPct val="90000"/>
              </a:lnSpc>
              <a:spcBef>
                <a:spcPts val="500"/>
              </a:spcBef>
              <a:buClr>
                <a:schemeClr val="dk1"/>
              </a:buClr>
              <a:buSzPts val="2000"/>
              <a:buFont typeface="Arial"/>
              <a:buNone/>
              <a:defRPr sz="2000" b="0" i="0" u="none" strike="noStrike" cap="none">
                <a:solidFill>
                  <a:schemeClr val="dk1"/>
                </a:solidFill>
                <a:latin typeface="Verdana"/>
                <a:ea typeface="Verdana"/>
                <a:cs typeface="Verdana"/>
                <a:sym typeface="Verdana"/>
              </a:defRPr>
            </a:lvl7pPr>
            <a:lvl8pPr marL="3200400" marR="0" lvl="7" indent="0" algn="l" rtl="0">
              <a:lnSpc>
                <a:spcPct val="90000"/>
              </a:lnSpc>
              <a:spcBef>
                <a:spcPts val="500"/>
              </a:spcBef>
              <a:buClr>
                <a:schemeClr val="dk1"/>
              </a:buClr>
              <a:buSzPts val="2000"/>
              <a:buFont typeface="Arial"/>
              <a:buNone/>
              <a:defRPr sz="2000" b="0" i="0" u="none" strike="noStrike" cap="none">
                <a:solidFill>
                  <a:schemeClr val="dk1"/>
                </a:solidFill>
                <a:latin typeface="Verdana"/>
                <a:ea typeface="Verdana"/>
                <a:cs typeface="Verdana"/>
                <a:sym typeface="Verdana"/>
              </a:defRPr>
            </a:lvl8pPr>
            <a:lvl9pPr marL="3657600" marR="0" lvl="8" indent="0" algn="l" rtl="0">
              <a:lnSpc>
                <a:spcPct val="90000"/>
              </a:lnSpc>
              <a:spcBef>
                <a:spcPts val="500"/>
              </a:spcBef>
              <a:buClr>
                <a:schemeClr val="dk1"/>
              </a:buClr>
              <a:buSzPts val="2000"/>
              <a:buFont typeface="Arial"/>
              <a:buNone/>
              <a:defRPr sz="2000" b="0" i="0" u="none" strike="noStrike" cap="none">
                <a:solidFill>
                  <a:schemeClr val="dk1"/>
                </a:solidFill>
                <a:latin typeface="Verdana"/>
                <a:ea typeface="Verdana"/>
                <a:cs typeface="Verdana"/>
                <a:sym typeface="Verdana"/>
              </a:defRPr>
            </a:lvl9pPr>
          </a:lstStyle>
          <a:p>
            <a:endParaRPr/>
          </a:p>
        </p:txBody>
      </p:sp>
      <p:sp>
        <p:nvSpPr>
          <p:cNvPr id="96" name="Shape 96"/>
          <p:cNvSpPr txBox="1">
            <a:spLocks noGrp="1"/>
          </p:cNvSpPr>
          <p:nvPr>
            <p:ph type="body" idx="1"/>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100000"/>
              </a:lnSpc>
              <a:spcBef>
                <a:spcPts val="1000"/>
              </a:spcBef>
              <a:buClr>
                <a:srgbClr val="415359"/>
              </a:buClr>
              <a:buSzPts val="1600"/>
              <a:buFont typeface="Arial"/>
              <a:buNone/>
              <a:defRPr sz="1600" b="0" i="0" u="none" strike="noStrike" cap="none">
                <a:solidFill>
                  <a:srgbClr val="415359"/>
                </a:solidFill>
                <a:latin typeface="Verdana"/>
                <a:ea typeface="Verdana"/>
                <a:cs typeface="Verdana"/>
                <a:sym typeface="Verdana"/>
              </a:defRPr>
            </a:lvl1pPr>
            <a:lvl2pPr marL="457200" marR="0" lvl="1" indent="0" algn="l" rtl="0">
              <a:lnSpc>
                <a:spcPct val="100000"/>
              </a:lnSpc>
              <a:spcBef>
                <a:spcPts val="500"/>
              </a:spcBef>
              <a:buClr>
                <a:srgbClr val="415359"/>
              </a:buClr>
              <a:buSzPts val="1400"/>
              <a:buFont typeface="Arial"/>
              <a:buNone/>
              <a:defRPr sz="1400" b="0" i="0" u="none" strike="noStrike" cap="none">
                <a:solidFill>
                  <a:srgbClr val="415359"/>
                </a:solidFill>
                <a:latin typeface="Verdana"/>
                <a:ea typeface="Verdana"/>
                <a:cs typeface="Verdana"/>
                <a:sym typeface="Verdana"/>
              </a:defRPr>
            </a:lvl2pPr>
            <a:lvl3pPr marL="914400" marR="0" lvl="2" indent="0" algn="l" rtl="0">
              <a:lnSpc>
                <a:spcPct val="100000"/>
              </a:lnSpc>
              <a:spcBef>
                <a:spcPts val="500"/>
              </a:spcBef>
              <a:buClr>
                <a:srgbClr val="415359"/>
              </a:buClr>
              <a:buSzPts val="1200"/>
              <a:buFont typeface="Arial"/>
              <a:buNone/>
              <a:defRPr sz="1200" b="0" i="0" u="none" strike="noStrike" cap="none">
                <a:solidFill>
                  <a:srgbClr val="415359"/>
                </a:solidFill>
                <a:latin typeface="Verdana"/>
                <a:ea typeface="Verdana"/>
                <a:cs typeface="Verdana"/>
                <a:sym typeface="Verdana"/>
              </a:defRPr>
            </a:lvl3pPr>
            <a:lvl4pPr marL="1371600" marR="0" lvl="3" indent="0" algn="l" rtl="0">
              <a:lnSpc>
                <a:spcPct val="100000"/>
              </a:lnSpc>
              <a:spcBef>
                <a:spcPts val="500"/>
              </a:spcBef>
              <a:buClr>
                <a:srgbClr val="415359"/>
              </a:buClr>
              <a:buSzPts val="1000"/>
              <a:buFont typeface="Arial"/>
              <a:buNone/>
              <a:defRPr sz="1000" b="0" i="0" u="none" strike="noStrike" cap="none">
                <a:solidFill>
                  <a:srgbClr val="415359"/>
                </a:solidFill>
                <a:latin typeface="Verdana"/>
                <a:ea typeface="Verdana"/>
                <a:cs typeface="Verdana"/>
                <a:sym typeface="Verdana"/>
              </a:defRPr>
            </a:lvl4pPr>
            <a:lvl5pPr marL="1828800" marR="0" lvl="4" indent="0" algn="l" rtl="0">
              <a:lnSpc>
                <a:spcPct val="100000"/>
              </a:lnSpc>
              <a:spcBef>
                <a:spcPts val="500"/>
              </a:spcBef>
              <a:buClr>
                <a:srgbClr val="415359"/>
              </a:buClr>
              <a:buSzPts val="1000"/>
              <a:buFont typeface="Arial"/>
              <a:buNone/>
              <a:defRPr sz="1000" b="0" i="0" u="none" strike="noStrike" cap="none">
                <a:solidFill>
                  <a:srgbClr val="415359"/>
                </a:solidFill>
                <a:latin typeface="Verdana"/>
                <a:ea typeface="Verdana"/>
                <a:cs typeface="Verdana"/>
                <a:sym typeface="Verdana"/>
              </a:defRPr>
            </a:lvl5pPr>
            <a:lvl6pPr marL="2286000" marR="0" lvl="5" indent="0" algn="l" rtl="0">
              <a:lnSpc>
                <a:spcPct val="90000"/>
              </a:lnSpc>
              <a:spcBef>
                <a:spcPts val="500"/>
              </a:spcBef>
              <a:buClr>
                <a:schemeClr val="dk1"/>
              </a:buClr>
              <a:buSzPts val="1000"/>
              <a:buFont typeface="Arial"/>
              <a:buNone/>
              <a:defRPr sz="1000" b="0" i="0" u="none" strike="noStrike" cap="none">
                <a:solidFill>
                  <a:schemeClr val="dk1"/>
                </a:solidFill>
                <a:latin typeface="Verdana"/>
                <a:ea typeface="Verdana"/>
                <a:cs typeface="Verdana"/>
                <a:sym typeface="Verdana"/>
              </a:defRPr>
            </a:lvl6pPr>
            <a:lvl7pPr marL="2743200" marR="0" lvl="6" indent="0" algn="l" rtl="0">
              <a:lnSpc>
                <a:spcPct val="90000"/>
              </a:lnSpc>
              <a:spcBef>
                <a:spcPts val="500"/>
              </a:spcBef>
              <a:buClr>
                <a:schemeClr val="dk1"/>
              </a:buClr>
              <a:buSzPts val="1000"/>
              <a:buFont typeface="Arial"/>
              <a:buNone/>
              <a:defRPr sz="1000" b="0" i="0" u="none" strike="noStrike" cap="none">
                <a:solidFill>
                  <a:schemeClr val="dk1"/>
                </a:solidFill>
                <a:latin typeface="Verdana"/>
                <a:ea typeface="Verdana"/>
                <a:cs typeface="Verdana"/>
                <a:sym typeface="Verdana"/>
              </a:defRPr>
            </a:lvl7pPr>
            <a:lvl8pPr marL="3200400" marR="0" lvl="7" indent="0" algn="l" rtl="0">
              <a:lnSpc>
                <a:spcPct val="90000"/>
              </a:lnSpc>
              <a:spcBef>
                <a:spcPts val="500"/>
              </a:spcBef>
              <a:buClr>
                <a:schemeClr val="dk1"/>
              </a:buClr>
              <a:buSzPts val="1000"/>
              <a:buFont typeface="Arial"/>
              <a:buNone/>
              <a:defRPr sz="1000" b="0" i="0" u="none" strike="noStrike" cap="none">
                <a:solidFill>
                  <a:schemeClr val="dk1"/>
                </a:solidFill>
                <a:latin typeface="Verdana"/>
                <a:ea typeface="Verdana"/>
                <a:cs typeface="Verdana"/>
                <a:sym typeface="Verdana"/>
              </a:defRPr>
            </a:lvl8pPr>
            <a:lvl9pPr marL="3657600" marR="0" lvl="8" indent="0" algn="l" rtl="0">
              <a:lnSpc>
                <a:spcPct val="90000"/>
              </a:lnSpc>
              <a:spcBef>
                <a:spcPts val="500"/>
              </a:spcBef>
              <a:buClr>
                <a:schemeClr val="dk1"/>
              </a:buClr>
              <a:buSzPts val="1000"/>
              <a:buFont typeface="Arial"/>
              <a:buNone/>
              <a:defRPr sz="1000" b="0" i="0" u="none" strike="noStrike" cap="none">
                <a:solidFill>
                  <a:schemeClr val="dk1"/>
                </a:solidFill>
                <a:latin typeface="Verdana"/>
                <a:ea typeface="Verdana"/>
                <a:cs typeface="Verdana"/>
                <a:sym typeface="Verdana"/>
              </a:defRPr>
            </a:lvl9pPr>
          </a:lstStyle>
          <a:p>
            <a:endParaRPr/>
          </a:p>
        </p:txBody>
      </p:sp>
      <p:sp>
        <p:nvSpPr>
          <p:cNvPr id="97" name="Shape 97"/>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98" name="Shape 98"/>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99" name="Shape 99"/>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da-DK" sz="1200">
                <a:solidFill>
                  <a:srgbClr val="888888"/>
                </a:solidFill>
                <a:latin typeface="Verdana"/>
                <a:ea typeface="Verdana"/>
                <a:cs typeface="Verdana"/>
                <a:sym typeface="Verdana"/>
              </a:rPr>
              <a:t>‹nr.›</a:t>
            </a:fld>
            <a:endParaRPr lang="da-DK" sz="1200">
              <a:solidFill>
                <a:srgbClr val="888888"/>
              </a:solidFill>
              <a:latin typeface="Verdana"/>
              <a:ea typeface="Verdana"/>
              <a:cs typeface="Verdana"/>
              <a:sym typeface="Verdan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cSld name="Titel og lodret tekst">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415359"/>
              </a:buClr>
              <a:buSzPts val="4000"/>
              <a:buFont typeface="Verdana"/>
              <a:buNone/>
              <a:defRPr sz="4000" b="1" i="0" u="none" strike="noStrike" cap="none">
                <a:solidFill>
                  <a:srgbClr val="415359"/>
                </a:solidFill>
                <a:latin typeface="Verdana"/>
                <a:ea typeface="Verdana"/>
                <a:cs typeface="Verdana"/>
                <a:sym typeface="Verdan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02" name="Shape 102"/>
          <p:cNvSpPr txBox="1">
            <a:spLocks noGrp="1"/>
          </p:cNvSpPr>
          <p:nvPr>
            <p:ph type="body" idx="1"/>
          </p:nvPr>
        </p:nvSpPr>
        <p:spPr>
          <a:xfrm rot="5400000">
            <a:off x="3920331" y="-1256506"/>
            <a:ext cx="4351338" cy="10515600"/>
          </a:xfrm>
          <a:prstGeom prst="rect">
            <a:avLst/>
          </a:prstGeom>
          <a:noFill/>
          <a:ln>
            <a:noFill/>
          </a:ln>
        </p:spPr>
        <p:txBody>
          <a:bodyPr wrap="square" lIns="91425" tIns="91425" rIns="91425" bIns="91425" anchor="t" anchorCtr="0"/>
          <a:lstStyle>
            <a:lvl1pPr marL="228600" marR="0" lvl="0" indent="-50800" algn="l" rtl="0">
              <a:lnSpc>
                <a:spcPct val="100000"/>
              </a:lnSpc>
              <a:spcBef>
                <a:spcPts val="1000"/>
              </a:spcBef>
              <a:buClr>
                <a:srgbClr val="415359"/>
              </a:buClr>
              <a:buSzPts val="2800"/>
              <a:buFont typeface="Arial"/>
              <a:buChar char="•"/>
              <a:defRPr sz="2800" b="0" i="0" u="none" strike="noStrike" cap="none">
                <a:solidFill>
                  <a:srgbClr val="415359"/>
                </a:solidFill>
                <a:latin typeface="Verdana"/>
                <a:ea typeface="Verdana"/>
                <a:cs typeface="Verdana"/>
                <a:sym typeface="Verdana"/>
              </a:defRPr>
            </a:lvl1pPr>
            <a:lvl2pPr marL="685800" marR="0" lvl="1" indent="-76200" algn="l" rtl="0">
              <a:lnSpc>
                <a:spcPct val="100000"/>
              </a:lnSpc>
              <a:spcBef>
                <a:spcPts val="500"/>
              </a:spcBef>
              <a:buClr>
                <a:srgbClr val="415359"/>
              </a:buClr>
              <a:buSzPts val="2400"/>
              <a:buFont typeface="Arial"/>
              <a:buChar char="•"/>
              <a:defRPr sz="2400" b="0" i="0" u="none" strike="noStrike" cap="none">
                <a:solidFill>
                  <a:srgbClr val="415359"/>
                </a:solidFill>
                <a:latin typeface="Verdana"/>
                <a:ea typeface="Verdana"/>
                <a:cs typeface="Verdana"/>
                <a:sym typeface="Verdana"/>
              </a:defRPr>
            </a:lvl2pPr>
            <a:lvl3pPr marL="1143000" marR="0" lvl="2" indent="-101600" algn="l" rtl="0">
              <a:lnSpc>
                <a:spcPct val="100000"/>
              </a:lnSpc>
              <a:spcBef>
                <a:spcPts val="500"/>
              </a:spcBef>
              <a:buClr>
                <a:srgbClr val="415359"/>
              </a:buClr>
              <a:buSzPts val="2000"/>
              <a:buFont typeface="Arial"/>
              <a:buChar char="•"/>
              <a:defRPr sz="2000" b="0" i="0" u="none" strike="noStrike" cap="none">
                <a:solidFill>
                  <a:srgbClr val="415359"/>
                </a:solidFill>
                <a:latin typeface="Verdana"/>
                <a:ea typeface="Verdana"/>
                <a:cs typeface="Verdana"/>
                <a:sym typeface="Verdana"/>
              </a:defRPr>
            </a:lvl3pPr>
            <a:lvl4pPr marL="1600200" marR="0" lvl="3" indent="-114300" algn="l" rtl="0">
              <a:lnSpc>
                <a:spcPct val="100000"/>
              </a:lnSpc>
              <a:spcBef>
                <a:spcPts val="500"/>
              </a:spcBef>
              <a:buClr>
                <a:srgbClr val="415359"/>
              </a:buClr>
              <a:buSzPts val="1800"/>
              <a:buFont typeface="Arial"/>
              <a:buChar char="•"/>
              <a:defRPr sz="1800" b="0" i="0" u="none" strike="noStrike" cap="none">
                <a:solidFill>
                  <a:srgbClr val="415359"/>
                </a:solidFill>
                <a:latin typeface="Verdana"/>
                <a:ea typeface="Verdana"/>
                <a:cs typeface="Verdana"/>
                <a:sym typeface="Verdana"/>
              </a:defRPr>
            </a:lvl4pPr>
            <a:lvl5pPr marL="2057400" marR="0" lvl="4" indent="-114300" algn="l" rtl="0">
              <a:lnSpc>
                <a:spcPct val="100000"/>
              </a:lnSpc>
              <a:spcBef>
                <a:spcPts val="500"/>
              </a:spcBef>
              <a:buClr>
                <a:srgbClr val="415359"/>
              </a:buClr>
              <a:buSzPts val="1800"/>
              <a:buFont typeface="Arial"/>
              <a:buChar char="•"/>
              <a:defRPr sz="1800" b="0" i="0" u="none" strike="noStrike" cap="none">
                <a:solidFill>
                  <a:srgbClr val="415359"/>
                </a:solidFill>
                <a:latin typeface="Verdana"/>
                <a:ea typeface="Verdana"/>
                <a:cs typeface="Verdana"/>
                <a:sym typeface="Verdana"/>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103" name="Shape 103"/>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104" name="Shape 104"/>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105" name="Shape 105"/>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da-DK" sz="1200">
                <a:solidFill>
                  <a:srgbClr val="888888"/>
                </a:solidFill>
                <a:latin typeface="Verdana"/>
                <a:ea typeface="Verdana"/>
                <a:cs typeface="Verdana"/>
                <a:sym typeface="Verdana"/>
              </a:rPr>
              <a:t>‹nr.›</a:t>
            </a:fld>
            <a:endParaRPr lang="da-DK" sz="1200">
              <a:solidFill>
                <a:srgbClr val="888888"/>
              </a:solidFill>
              <a:latin typeface="Verdana"/>
              <a:ea typeface="Verdana"/>
              <a:cs typeface="Verdana"/>
              <a:sym typeface="Verdan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cSld name="Lodret titel og tekst">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rot="5400000">
            <a:off x="7133431" y="1956594"/>
            <a:ext cx="5811838" cy="26289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415359"/>
              </a:buClr>
              <a:buSzPts val="4000"/>
              <a:buFont typeface="Verdana"/>
              <a:buNone/>
              <a:defRPr sz="4000" b="1" i="0" u="none" strike="noStrike" cap="none">
                <a:solidFill>
                  <a:srgbClr val="415359"/>
                </a:solidFill>
                <a:latin typeface="Verdana"/>
                <a:ea typeface="Verdana"/>
                <a:cs typeface="Verdana"/>
                <a:sym typeface="Verdan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08" name="Shape 108"/>
          <p:cNvSpPr txBox="1">
            <a:spLocks noGrp="1"/>
          </p:cNvSpPr>
          <p:nvPr>
            <p:ph type="body" idx="1"/>
          </p:nvPr>
        </p:nvSpPr>
        <p:spPr>
          <a:xfrm rot="5400000">
            <a:off x="1799431" y="-596106"/>
            <a:ext cx="5811838" cy="7734300"/>
          </a:xfrm>
          <a:prstGeom prst="rect">
            <a:avLst/>
          </a:prstGeom>
          <a:noFill/>
          <a:ln>
            <a:noFill/>
          </a:ln>
        </p:spPr>
        <p:txBody>
          <a:bodyPr wrap="square" lIns="91425" tIns="91425" rIns="91425" bIns="91425" anchor="t" anchorCtr="0"/>
          <a:lstStyle>
            <a:lvl1pPr marL="228600" marR="0" lvl="0" indent="-50800" algn="l" rtl="0">
              <a:lnSpc>
                <a:spcPct val="100000"/>
              </a:lnSpc>
              <a:spcBef>
                <a:spcPts val="1000"/>
              </a:spcBef>
              <a:buClr>
                <a:srgbClr val="415359"/>
              </a:buClr>
              <a:buSzPts val="2800"/>
              <a:buFont typeface="Arial"/>
              <a:buChar char="•"/>
              <a:defRPr sz="2800" b="0" i="0" u="none" strike="noStrike" cap="none">
                <a:solidFill>
                  <a:srgbClr val="415359"/>
                </a:solidFill>
                <a:latin typeface="Verdana"/>
                <a:ea typeface="Verdana"/>
                <a:cs typeface="Verdana"/>
                <a:sym typeface="Verdana"/>
              </a:defRPr>
            </a:lvl1pPr>
            <a:lvl2pPr marL="685800" marR="0" lvl="1" indent="-76200" algn="l" rtl="0">
              <a:lnSpc>
                <a:spcPct val="100000"/>
              </a:lnSpc>
              <a:spcBef>
                <a:spcPts val="500"/>
              </a:spcBef>
              <a:buClr>
                <a:srgbClr val="415359"/>
              </a:buClr>
              <a:buSzPts val="2400"/>
              <a:buFont typeface="Arial"/>
              <a:buChar char="•"/>
              <a:defRPr sz="2400" b="0" i="0" u="none" strike="noStrike" cap="none">
                <a:solidFill>
                  <a:srgbClr val="415359"/>
                </a:solidFill>
                <a:latin typeface="Verdana"/>
                <a:ea typeface="Verdana"/>
                <a:cs typeface="Verdana"/>
                <a:sym typeface="Verdana"/>
              </a:defRPr>
            </a:lvl2pPr>
            <a:lvl3pPr marL="1143000" marR="0" lvl="2" indent="-101600" algn="l" rtl="0">
              <a:lnSpc>
                <a:spcPct val="100000"/>
              </a:lnSpc>
              <a:spcBef>
                <a:spcPts val="500"/>
              </a:spcBef>
              <a:buClr>
                <a:srgbClr val="415359"/>
              </a:buClr>
              <a:buSzPts val="2000"/>
              <a:buFont typeface="Arial"/>
              <a:buChar char="•"/>
              <a:defRPr sz="2000" b="0" i="0" u="none" strike="noStrike" cap="none">
                <a:solidFill>
                  <a:srgbClr val="415359"/>
                </a:solidFill>
                <a:latin typeface="Verdana"/>
                <a:ea typeface="Verdana"/>
                <a:cs typeface="Verdana"/>
                <a:sym typeface="Verdana"/>
              </a:defRPr>
            </a:lvl3pPr>
            <a:lvl4pPr marL="1600200" marR="0" lvl="3" indent="-114300" algn="l" rtl="0">
              <a:lnSpc>
                <a:spcPct val="100000"/>
              </a:lnSpc>
              <a:spcBef>
                <a:spcPts val="500"/>
              </a:spcBef>
              <a:buClr>
                <a:srgbClr val="415359"/>
              </a:buClr>
              <a:buSzPts val="1800"/>
              <a:buFont typeface="Arial"/>
              <a:buChar char="•"/>
              <a:defRPr sz="1800" b="0" i="0" u="none" strike="noStrike" cap="none">
                <a:solidFill>
                  <a:srgbClr val="415359"/>
                </a:solidFill>
                <a:latin typeface="Verdana"/>
                <a:ea typeface="Verdana"/>
                <a:cs typeface="Verdana"/>
                <a:sym typeface="Verdana"/>
              </a:defRPr>
            </a:lvl4pPr>
            <a:lvl5pPr marL="2057400" marR="0" lvl="4" indent="-114300" algn="l" rtl="0">
              <a:lnSpc>
                <a:spcPct val="100000"/>
              </a:lnSpc>
              <a:spcBef>
                <a:spcPts val="500"/>
              </a:spcBef>
              <a:buClr>
                <a:srgbClr val="415359"/>
              </a:buClr>
              <a:buSzPts val="1800"/>
              <a:buFont typeface="Arial"/>
              <a:buChar char="•"/>
              <a:defRPr sz="1800" b="0" i="0" u="none" strike="noStrike" cap="none">
                <a:solidFill>
                  <a:srgbClr val="415359"/>
                </a:solidFill>
                <a:latin typeface="Verdana"/>
                <a:ea typeface="Verdana"/>
                <a:cs typeface="Verdana"/>
                <a:sym typeface="Verdana"/>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109" name="Shape 109"/>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110" name="Shape 110"/>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111" name="Shape 111"/>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da-DK" sz="1200">
                <a:solidFill>
                  <a:srgbClr val="888888"/>
                </a:solidFill>
                <a:latin typeface="Verdana"/>
                <a:ea typeface="Verdana"/>
                <a:cs typeface="Verdana"/>
                <a:sym typeface="Verdana"/>
              </a:rPr>
              <a:t>‹nr.›</a:t>
            </a:fld>
            <a:endParaRPr lang="da-DK" sz="1200">
              <a:solidFill>
                <a:srgbClr val="888888"/>
              </a:solidFill>
              <a:latin typeface="Verdana"/>
              <a:ea typeface="Verdana"/>
              <a:cs typeface="Verdana"/>
              <a:sym typeface="Verdan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Tom">
    <p:spTree>
      <p:nvGrpSpPr>
        <p:cNvPr id="1" name="Shape 22"/>
        <p:cNvGrpSpPr/>
        <p:nvPr/>
      </p:nvGrpSpPr>
      <p:grpSpPr>
        <a:xfrm>
          <a:off x="0" y="0"/>
          <a:ext cx="0" cy="0"/>
          <a:chOff x="0" y="0"/>
          <a:chExt cx="0" cy="0"/>
        </a:xfrm>
      </p:grpSpPr>
      <p:sp>
        <p:nvSpPr>
          <p:cNvPr id="23" name="Shape 23"/>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24" name="Shape 24"/>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25" name="Shape 25"/>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da-DK" sz="1200" b="0" i="0" u="none" strike="noStrike" cap="none">
                <a:solidFill>
                  <a:srgbClr val="888888"/>
                </a:solidFill>
                <a:latin typeface="Verdana"/>
                <a:ea typeface="Verdana"/>
                <a:cs typeface="Verdana"/>
                <a:sym typeface="Verdana"/>
              </a:rPr>
              <a:t>‹nr.›</a:t>
            </a:fld>
            <a:endParaRPr lang="da-DK" sz="1200" b="0" i="0" u="none" strike="noStrike" cap="none">
              <a:solidFill>
                <a:srgbClr val="888888"/>
              </a:solidFill>
              <a:latin typeface="Verdana"/>
              <a:ea typeface="Verdana"/>
              <a:cs typeface="Verdana"/>
              <a:sym typeface="Verdan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Shape 26"/>
        <p:cNvGrpSpPr/>
        <p:nvPr/>
      </p:nvGrpSpPr>
      <p:grpSpPr>
        <a:xfrm>
          <a:off x="0" y="0"/>
          <a:ext cx="0" cy="0"/>
          <a:chOff x="0" y="0"/>
          <a:chExt cx="0" cy="0"/>
        </a:xfrm>
      </p:grpSpPr>
      <p:sp>
        <p:nvSpPr>
          <p:cNvPr id="27" name="Shape 27"/>
          <p:cNvSpPr txBox="1">
            <a:spLocks noGrp="1"/>
          </p:cNvSpPr>
          <p:nvPr>
            <p:ph type="ctrTitle"/>
          </p:nvPr>
        </p:nvSpPr>
        <p:spPr>
          <a:xfrm>
            <a:off x="1524000" y="1122363"/>
            <a:ext cx="91440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buClr>
                <a:srgbClr val="415359"/>
              </a:buClr>
              <a:buSzPts val="6000"/>
              <a:buFont typeface="Verdana"/>
              <a:buNone/>
              <a:defRPr sz="6000" b="1" i="0" u="none" strike="noStrike" cap="none">
                <a:solidFill>
                  <a:srgbClr val="415359"/>
                </a:solidFill>
                <a:latin typeface="Verdana"/>
                <a:ea typeface="Verdana"/>
                <a:cs typeface="Verdana"/>
                <a:sym typeface="Verdan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28" name="Shape 28"/>
          <p:cNvSpPr txBox="1">
            <a:spLocks noGrp="1"/>
          </p:cNvSpPr>
          <p:nvPr>
            <p:ph type="subTitle" idx="1"/>
          </p:nvPr>
        </p:nvSpPr>
        <p:spPr>
          <a:xfrm>
            <a:off x="1524000" y="3602038"/>
            <a:ext cx="9144000" cy="1655762"/>
          </a:xfrm>
          <a:prstGeom prst="rect">
            <a:avLst/>
          </a:prstGeom>
          <a:noFill/>
          <a:ln>
            <a:noFill/>
          </a:ln>
        </p:spPr>
        <p:txBody>
          <a:bodyPr wrap="square" lIns="91425" tIns="91425" rIns="91425" bIns="91425" anchor="t" anchorCtr="0"/>
          <a:lstStyle>
            <a:lvl1pPr marL="0" marR="0" lvl="0" indent="0" algn="ctr" rtl="0">
              <a:lnSpc>
                <a:spcPct val="100000"/>
              </a:lnSpc>
              <a:spcBef>
                <a:spcPts val="1000"/>
              </a:spcBef>
              <a:buClr>
                <a:srgbClr val="415359"/>
              </a:buClr>
              <a:buSzPts val="2400"/>
              <a:buFont typeface="Arial"/>
              <a:buNone/>
              <a:defRPr sz="2400" b="0" i="0" u="none" strike="noStrike" cap="none">
                <a:solidFill>
                  <a:srgbClr val="415359"/>
                </a:solidFill>
                <a:latin typeface="Verdana"/>
                <a:ea typeface="Verdana"/>
                <a:cs typeface="Verdana"/>
                <a:sym typeface="Verdana"/>
              </a:defRPr>
            </a:lvl1pPr>
            <a:lvl2pPr marL="457200" marR="0" lvl="1" indent="0" algn="ctr" rtl="0">
              <a:lnSpc>
                <a:spcPct val="100000"/>
              </a:lnSpc>
              <a:spcBef>
                <a:spcPts val="500"/>
              </a:spcBef>
              <a:buClr>
                <a:srgbClr val="415359"/>
              </a:buClr>
              <a:buSzPts val="2000"/>
              <a:buFont typeface="Arial"/>
              <a:buNone/>
              <a:defRPr sz="2000" b="0" i="0" u="none" strike="noStrike" cap="none">
                <a:solidFill>
                  <a:srgbClr val="415359"/>
                </a:solidFill>
                <a:latin typeface="Verdana"/>
                <a:ea typeface="Verdana"/>
                <a:cs typeface="Verdana"/>
                <a:sym typeface="Verdana"/>
              </a:defRPr>
            </a:lvl2pPr>
            <a:lvl3pPr marL="914400" marR="0" lvl="2" indent="0" algn="ctr" rtl="0">
              <a:lnSpc>
                <a:spcPct val="100000"/>
              </a:lnSpc>
              <a:spcBef>
                <a:spcPts val="500"/>
              </a:spcBef>
              <a:buClr>
                <a:srgbClr val="415359"/>
              </a:buClr>
              <a:buSzPts val="1800"/>
              <a:buFont typeface="Arial"/>
              <a:buNone/>
              <a:defRPr sz="1800" b="0" i="0" u="none" strike="noStrike" cap="none">
                <a:solidFill>
                  <a:srgbClr val="415359"/>
                </a:solidFill>
                <a:latin typeface="Verdana"/>
                <a:ea typeface="Verdana"/>
                <a:cs typeface="Verdana"/>
                <a:sym typeface="Verdana"/>
              </a:defRPr>
            </a:lvl3pPr>
            <a:lvl4pPr marL="1371600" marR="0" lvl="3" indent="0" algn="ctr" rtl="0">
              <a:lnSpc>
                <a:spcPct val="100000"/>
              </a:lnSpc>
              <a:spcBef>
                <a:spcPts val="500"/>
              </a:spcBef>
              <a:buClr>
                <a:srgbClr val="415359"/>
              </a:buClr>
              <a:buSzPts val="1600"/>
              <a:buFont typeface="Arial"/>
              <a:buNone/>
              <a:defRPr sz="1600" b="0" i="0" u="none" strike="noStrike" cap="none">
                <a:solidFill>
                  <a:srgbClr val="415359"/>
                </a:solidFill>
                <a:latin typeface="Verdana"/>
                <a:ea typeface="Verdana"/>
                <a:cs typeface="Verdana"/>
                <a:sym typeface="Verdana"/>
              </a:defRPr>
            </a:lvl4pPr>
            <a:lvl5pPr marL="1828800" marR="0" lvl="4" indent="0" algn="ctr" rtl="0">
              <a:lnSpc>
                <a:spcPct val="100000"/>
              </a:lnSpc>
              <a:spcBef>
                <a:spcPts val="500"/>
              </a:spcBef>
              <a:buClr>
                <a:srgbClr val="415359"/>
              </a:buClr>
              <a:buSzPts val="1600"/>
              <a:buFont typeface="Arial"/>
              <a:buNone/>
              <a:defRPr sz="1600" b="0" i="0" u="none" strike="noStrike" cap="none">
                <a:solidFill>
                  <a:srgbClr val="415359"/>
                </a:solidFill>
                <a:latin typeface="Verdana"/>
                <a:ea typeface="Verdana"/>
                <a:cs typeface="Verdana"/>
                <a:sym typeface="Verdana"/>
              </a:defRPr>
            </a:lvl5pPr>
            <a:lvl6pPr marL="2286000" marR="0" lvl="5" indent="0" algn="ctr" rtl="0">
              <a:lnSpc>
                <a:spcPct val="90000"/>
              </a:lnSpc>
              <a:spcBef>
                <a:spcPts val="500"/>
              </a:spcBef>
              <a:buClr>
                <a:schemeClr val="dk1"/>
              </a:buClr>
              <a:buSzPts val="1600"/>
              <a:buFont typeface="Arial"/>
              <a:buNone/>
              <a:defRPr sz="1600" b="0" i="0" u="none" strike="noStrike" cap="none">
                <a:solidFill>
                  <a:schemeClr val="dk1"/>
                </a:solidFill>
                <a:latin typeface="Verdana"/>
                <a:ea typeface="Verdana"/>
                <a:cs typeface="Verdana"/>
                <a:sym typeface="Verdana"/>
              </a:defRPr>
            </a:lvl6pPr>
            <a:lvl7pPr marL="2743200" marR="0" lvl="6" indent="0" algn="ctr" rtl="0">
              <a:lnSpc>
                <a:spcPct val="90000"/>
              </a:lnSpc>
              <a:spcBef>
                <a:spcPts val="500"/>
              </a:spcBef>
              <a:buClr>
                <a:schemeClr val="dk1"/>
              </a:buClr>
              <a:buSzPts val="1600"/>
              <a:buFont typeface="Arial"/>
              <a:buNone/>
              <a:defRPr sz="1600" b="0" i="0" u="none" strike="noStrike" cap="none">
                <a:solidFill>
                  <a:schemeClr val="dk1"/>
                </a:solidFill>
                <a:latin typeface="Verdana"/>
                <a:ea typeface="Verdana"/>
                <a:cs typeface="Verdana"/>
                <a:sym typeface="Verdana"/>
              </a:defRPr>
            </a:lvl7pPr>
            <a:lvl8pPr marL="3200400" marR="0" lvl="7" indent="0" algn="ctr" rtl="0">
              <a:lnSpc>
                <a:spcPct val="90000"/>
              </a:lnSpc>
              <a:spcBef>
                <a:spcPts val="500"/>
              </a:spcBef>
              <a:buClr>
                <a:schemeClr val="dk1"/>
              </a:buClr>
              <a:buSzPts val="1600"/>
              <a:buFont typeface="Arial"/>
              <a:buNone/>
              <a:defRPr sz="1600" b="0" i="0" u="none" strike="noStrike" cap="none">
                <a:solidFill>
                  <a:schemeClr val="dk1"/>
                </a:solidFill>
                <a:latin typeface="Verdana"/>
                <a:ea typeface="Verdana"/>
                <a:cs typeface="Verdana"/>
                <a:sym typeface="Verdana"/>
              </a:defRPr>
            </a:lvl8pPr>
            <a:lvl9pPr marL="3657600" marR="0" lvl="8" indent="0" algn="ctr" rtl="0">
              <a:lnSpc>
                <a:spcPct val="90000"/>
              </a:lnSpc>
              <a:spcBef>
                <a:spcPts val="500"/>
              </a:spcBef>
              <a:buClr>
                <a:schemeClr val="dk1"/>
              </a:buClr>
              <a:buSzPts val="1600"/>
              <a:buFont typeface="Arial"/>
              <a:buNone/>
              <a:defRPr sz="1600" b="0" i="0" u="none" strike="noStrike" cap="none">
                <a:solidFill>
                  <a:schemeClr val="dk1"/>
                </a:solidFill>
                <a:latin typeface="Verdana"/>
                <a:ea typeface="Verdana"/>
                <a:cs typeface="Verdana"/>
                <a:sym typeface="Verdana"/>
              </a:defRPr>
            </a:lvl9pPr>
          </a:lstStyle>
          <a:p>
            <a:endParaRPr/>
          </a:p>
        </p:txBody>
      </p:sp>
      <p:sp>
        <p:nvSpPr>
          <p:cNvPr id="29" name="Shape 29"/>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30" name="Shape 30"/>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31" name="Shape 31"/>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da-DK" sz="1200">
                <a:solidFill>
                  <a:srgbClr val="888888"/>
                </a:solidFill>
                <a:latin typeface="Verdana"/>
                <a:ea typeface="Verdana"/>
                <a:cs typeface="Verdana"/>
                <a:sym typeface="Verdana"/>
              </a:rPr>
              <a:t>‹nr.›</a:t>
            </a:fld>
            <a:endParaRPr lang="da-DK" sz="1200">
              <a:solidFill>
                <a:srgbClr val="888888"/>
              </a:solidFill>
              <a:latin typeface="Verdana"/>
              <a:ea typeface="Verdana"/>
              <a:cs typeface="Verdana"/>
              <a:sym typeface="Verdan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Sammenligning">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759578" y="750721"/>
            <a:ext cx="5833727" cy="823912"/>
          </a:xfrm>
          <a:prstGeom prst="rect">
            <a:avLst/>
          </a:prstGeom>
          <a:noFill/>
          <a:ln>
            <a:noFill/>
          </a:ln>
        </p:spPr>
        <p:txBody>
          <a:bodyPr wrap="square" lIns="91425" tIns="91425" rIns="91425" bIns="91425" anchor="b" anchorCtr="0"/>
          <a:lstStyle>
            <a:lvl1pPr marL="0" marR="0" lvl="0" indent="0" algn="l" rtl="0">
              <a:lnSpc>
                <a:spcPct val="100000"/>
              </a:lnSpc>
              <a:spcBef>
                <a:spcPts val="1000"/>
              </a:spcBef>
              <a:buClr>
                <a:srgbClr val="415359"/>
              </a:buClr>
              <a:buSzPts val="2800"/>
              <a:buFont typeface="Arial"/>
              <a:buNone/>
              <a:defRPr sz="2800" b="1" i="0" u="none" strike="noStrike" cap="none">
                <a:solidFill>
                  <a:srgbClr val="415359"/>
                </a:solidFill>
                <a:latin typeface="Verdana"/>
                <a:ea typeface="Verdana"/>
                <a:cs typeface="Verdana"/>
                <a:sym typeface="Verdana"/>
              </a:defRPr>
            </a:lvl1pPr>
            <a:lvl2pPr marL="457200" marR="0" lvl="1" indent="0" algn="l" rtl="0">
              <a:lnSpc>
                <a:spcPct val="100000"/>
              </a:lnSpc>
              <a:spcBef>
                <a:spcPts val="500"/>
              </a:spcBef>
              <a:buClr>
                <a:srgbClr val="415359"/>
              </a:buClr>
              <a:buSzPts val="2000"/>
              <a:buFont typeface="Arial"/>
              <a:buNone/>
              <a:defRPr sz="2000" b="1" i="0" u="none" strike="noStrike" cap="none">
                <a:solidFill>
                  <a:srgbClr val="415359"/>
                </a:solidFill>
                <a:latin typeface="Verdana"/>
                <a:ea typeface="Verdana"/>
                <a:cs typeface="Verdana"/>
                <a:sym typeface="Verdana"/>
              </a:defRPr>
            </a:lvl2pPr>
            <a:lvl3pPr marL="914400" marR="0" lvl="2" indent="0" algn="l" rtl="0">
              <a:lnSpc>
                <a:spcPct val="100000"/>
              </a:lnSpc>
              <a:spcBef>
                <a:spcPts val="500"/>
              </a:spcBef>
              <a:buClr>
                <a:srgbClr val="415359"/>
              </a:buClr>
              <a:buSzPts val="1800"/>
              <a:buFont typeface="Arial"/>
              <a:buNone/>
              <a:defRPr sz="1800" b="1" i="0" u="none" strike="noStrike" cap="none">
                <a:solidFill>
                  <a:srgbClr val="415359"/>
                </a:solidFill>
                <a:latin typeface="Verdana"/>
                <a:ea typeface="Verdana"/>
                <a:cs typeface="Verdana"/>
                <a:sym typeface="Verdana"/>
              </a:defRPr>
            </a:lvl3pPr>
            <a:lvl4pPr marL="1371600" marR="0" lvl="3" indent="0" algn="l" rtl="0">
              <a:lnSpc>
                <a:spcPct val="100000"/>
              </a:lnSpc>
              <a:spcBef>
                <a:spcPts val="500"/>
              </a:spcBef>
              <a:buClr>
                <a:srgbClr val="415359"/>
              </a:buClr>
              <a:buSzPts val="1600"/>
              <a:buFont typeface="Arial"/>
              <a:buNone/>
              <a:defRPr sz="1600" b="1" i="0" u="none" strike="noStrike" cap="none">
                <a:solidFill>
                  <a:srgbClr val="415359"/>
                </a:solidFill>
                <a:latin typeface="Verdana"/>
                <a:ea typeface="Verdana"/>
                <a:cs typeface="Verdana"/>
                <a:sym typeface="Verdana"/>
              </a:defRPr>
            </a:lvl4pPr>
            <a:lvl5pPr marL="1828800" marR="0" lvl="4" indent="0" algn="l" rtl="0">
              <a:lnSpc>
                <a:spcPct val="100000"/>
              </a:lnSpc>
              <a:spcBef>
                <a:spcPts val="500"/>
              </a:spcBef>
              <a:buClr>
                <a:srgbClr val="415359"/>
              </a:buClr>
              <a:buSzPts val="1600"/>
              <a:buFont typeface="Arial"/>
              <a:buNone/>
              <a:defRPr sz="1600" b="1" i="0" u="none" strike="noStrike" cap="none">
                <a:solidFill>
                  <a:srgbClr val="415359"/>
                </a:solidFill>
                <a:latin typeface="Verdana"/>
                <a:ea typeface="Verdana"/>
                <a:cs typeface="Verdana"/>
                <a:sym typeface="Verdana"/>
              </a:defRPr>
            </a:lvl5pPr>
            <a:lvl6pPr marL="2286000" marR="0" lvl="5" indent="0" algn="l" rtl="0">
              <a:lnSpc>
                <a:spcPct val="90000"/>
              </a:lnSpc>
              <a:spcBef>
                <a:spcPts val="500"/>
              </a:spcBef>
              <a:buClr>
                <a:schemeClr val="dk1"/>
              </a:buClr>
              <a:buSzPts val="1600"/>
              <a:buFont typeface="Arial"/>
              <a:buNone/>
              <a:defRPr sz="1600" b="1" i="0" u="none" strike="noStrike" cap="none">
                <a:solidFill>
                  <a:schemeClr val="dk1"/>
                </a:solidFill>
                <a:latin typeface="Verdana"/>
                <a:ea typeface="Verdana"/>
                <a:cs typeface="Verdana"/>
                <a:sym typeface="Verdana"/>
              </a:defRPr>
            </a:lvl6pPr>
            <a:lvl7pPr marL="2743200" marR="0" lvl="6" indent="0" algn="l" rtl="0">
              <a:lnSpc>
                <a:spcPct val="90000"/>
              </a:lnSpc>
              <a:spcBef>
                <a:spcPts val="500"/>
              </a:spcBef>
              <a:buClr>
                <a:schemeClr val="dk1"/>
              </a:buClr>
              <a:buSzPts val="1600"/>
              <a:buFont typeface="Arial"/>
              <a:buNone/>
              <a:defRPr sz="1600" b="1" i="0" u="none" strike="noStrike" cap="none">
                <a:solidFill>
                  <a:schemeClr val="dk1"/>
                </a:solidFill>
                <a:latin typeface="Verdana"/>
                <a:ea typeface="Verdana"/>
                <a:cs typeface="Verdana"/>
                <a:sym typeface="Verdana"/>
              </a:defRPr>
            </a:lvl7pPr>
            <a:lvl8pPr marL="3200400" marR="0" lvl="7" indent="0" algn="l" rtl="0">
              <a:lnSpc>
                <a:spcPct val="90000"/>
              </a:lnSpc>
              <a:spcBef>
                <a:spcPts val="500"/>
              </a:spcBef>
              <a:buClr>
                <a:schemeClr val="dk1"/>
              </a:buClr>
              <a:buSzPts val="1600"/>
              <a:buFont typeface="Arial"/>
              <a:buNone/>
              <a:defRPr sz="1600" b="1" i="0" u="none" strike="noStrike" cap="none">
                <a:solidFill>
                  <a:schemeClr val="dk1"/>
                </a:solidFill>
                <a:latin typeface="Verdana"/>
                <a:ea typeface="Verdana"/>
                <a:cs typeface="Verdana"/>
                <a:sym typeface="Verdana"/>
              </a:defRPr>
            </a:lvl8pPr>
            <a:lvl9pPr marL="3657600" marR="0" lvl="8" indent="0" algn="l" rtl="0">
              <a:lnSpc>
                <a:spcPct val="90000"/>
              </a:lnSpc>
              <a:spcBef>
                <a:spcPts val="500"/>
              </a:spcBef>
              <a:buClr>
                <a:schemeClr val="dk1"/>
              </a:buClr>
              <a:buSzPts val="1600"/>
              <a:buFont typeface="Arial"/>
              <a:buNone/>
              <a:defRPr sz="1600" b="1" i="0" u="none" strike="noStrike" cap="none">
                <a:solidFill>
                  <a:schemeClr val="dk1"/>
                </a:solidFill>
                <a:latin typeface="Verdana"/>
                <a:ea typeface="Verdana"/>
                <a:cs typeface="Verdana"/>
                <a:sym typeface="Verdana"/>
              </a:defRPr>
            </a:lvl9pPr>
          </a:lstStyle>
          <a:p>
            <a:endParaRPr/>
          </a:p>
        </p:txBody>
      </p:sp>
      <p:sp>
        <p:nvSpPr>
          <p:cNvPr id="34" name="Shape 34"/>
          <p:cNvSpPr txBox="1">
            <a:spLocks noGrp="1"/>
          </p:cNvSpPr>
          <p:nvPr>
            <p:ph type="body" idx="2"/>
          </p:nvPr>
        </p:nvSpPr>
        <p:spPr>
          <a:xfrm>
            <a:off x="759578" y="1876925"/>
            <a:ext cx="5833727" cy="4331369"/>
          </a:xfrm>
          <a:prstGeom prst="rect">
            <a:avLst/>
          </a:prstGeom>
          <a:noFill/>
          <a:ln>
            <a:noFill/>
          </a:ln>
        </p:spPr>
        <p:txBody>
          <a:bodyPr wrap="square" lIns="91425" tIns="91425" rIns="91425" bIns="91425" anchor="t" anchorCtr="0"/>
          <a:lstStyle>
            <a:lvl1pPr marL="0" marR="0" lvl="0" indent="0" algn="l" rtl="0">
              <a:lnSpc>
                <a:spcPct val="100000"/>
              </a:lnSpc>
              <a:spcBef>
                <a:spcPts val="1000"/>
              </a:spcBef>
              <a:buClr>
                <a:srgbClr val="415359"/>
              </a:buClr>
              <a:buSzPts val="2400"/>
              <a:buFont typeface="Arial"/>
              <a:buNone/>
              <a:defRPr sz="2400" b="0" i="0" u="none" strike="noStrike" cap="none">
                <a:solidFill>
                  <a:srgbClr val="415359"/>
                </a:solidFill>
                <a:latin typeface="Verdana"/>
                <a:ea typeface="Verdana"/>
                <a:cs typeface="Verdana"/>
                <a:sym typeface="Verdana"/>
              </a:defRPr>
            </a:lvl1pPr>
            <a:lvl2pPr marL="457200" marR="0" lvl="1" indent="0" algn="l" rtl="0">
              <a:lnSpc>
                <a:spcPct val="100000"/>
              </a:lnSpc>
              <a:spcBef>
                <a:spcPts val="500"/>
              </a:spcBef>
              <a:buClr>
                <a:srgbClr val="415359"/>
              </a:buClr>
              <a:buSzPts val="2400"/>
              <a:buFont typeface="Arial"/>
              <a:buNone/>
              <a:defRPr sz="2400" b="0" i="0" u="none" strike="noStrike" cap="none">
                <a:solidFill>
                  <a:srgbClr val="415359"/>
                </a:solidFill>
                <a:latin typeface="Verdana"/>
                <a:ea typeface="Verdana"/>
                <a:cs typeface="Verdana"/>
                <a:sym typeface="Verdana"/>
              </a:defRPr>
            </a:lvl2pPr>
            <a:lvl3pPr marL="914400" marR="0" lvl="2" indent="0" algn="l" rtl="0">
              <a:lnSpc>
                <a:spcPct val="100000"/>
              </a:lnSpc>
              <a:spcBef>
                <a:spcPts val="500"/>
              </a:spcBef>
              <a:buClr>
                <a:srgbClr val="415359"/>
              </a:buClr>
              <a:buSzPts val="2000"/>
              <a:buFont typeface="Arial"/>
              <a:buNone/>
              <a:defRPr sz="2000" b="0" i="0" u="none" strike="noStrike" cap="none">
                <a:solidFill>
                  <a:srgbClr val="415359"/>
                </a:solidFill>
                <a:latin typeface="Verdana"/>
                <a:ea typeface="Verdana"/>
                <a:cs typeface="Verdana"/>
                <a:sym typeface="Verdana"/>
              </a:defRPr>
            </a:lvl3pPr>
            <a:lvl4pPr marL="1371600" marR="0" lvl="3" indent="0" algn="l" rtl="0">
              <a:lnSpc>
                <a:spcPct val="100000"/>
              </a:lnSpc>
              <a:spcBef>
                <a:spcPts val="500"/>
              </a:spcBef>
              <a:buClr>
                <a:srgbClr val="415359"/>
              </a:buClr>
              <a:buSzPts val="1800"/>
              <a:buFont typeface="Arial"/>
              <a:buNone/>
              <a:defRPr sz="1800" b="0" i="0" u="none" strike="noStrike" cap="none">
                <a:solidFill>
                  <a:srgbClr val="415359"/>
                </a:solidFill>
                <a:latin typeface="Verdana"/>
                <a:ea typeface="Verdana"/>
                <a:cs typeface="Verdana"/>
                <a:sym typeface="Verdana"/>
              </a:defRPr>
            </a:lvl4pPr>
            <a:lvl5pPr marL="1828800" marR="0" lvl="4" indent="0" algn="l" rtl="0">
              <a:lnSpc>
                <a:spcPct val="100000"/>
              </a:lnSpc>
              <a:spcBef>
                <a:spcPts val="500"/>
              </a:spcBef>
              <a:buClr>
                <a:srgbClr val="415359"/>
              </a:buClr>
              <a:buSzPts val="1800"/>
              <a:buFont typeface="Arial"/>
              <a:buNone/>
              <a:defRPr sz="1800" b="0" i="0" u="none" strike="noStrike" cap="none">
                <a:solidFill>
                  <a:srgbClr val="415359"/>
                </a:solidFill>
                <a:latin typeface="Verdana"/>
                <a:ea typeface="Verdana"/>
                <a:cs typeface="Verdana"/>
                <a:sym typeface="Verdana"/>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35" name="Shape 35"/>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36" name="Shape 3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37" name="Shape 3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da-DK" sz="1200">
                <a:solidFill>
                  <a:srgbClr val="888888"/>
                </a:solidFill>
                <a:latin typeface="Verdana"/>
                <a:ea typeface="Verdana"/>
                <a:cs typeface="Verdana"/>
                <a:sym typeface="Verdana"/>
              </a:rPr>
              <a:t>‹nr.›</a:t>
            </a:fld>
            <a:endParaRPr lang="da-DK" sz="1200">
              <a:solidFill>
                <a:srgbClr val="888888"/>
              </a:solidFill>
              <a:latin typeface="Verdana"/>
              <a:ea typeface="Verdana"/>
              <a:cs typeface="Verdana"/>
              <a:sym typeface="Verdan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415359"/>
              </a:buClr>
              <a:buSzPts val="4000"/>
              <a:buFont typeface="Verdana"/>
              <a:buNone/>
              <a:defRPr sz="4000" b="1" i="0" u="none" strike="noStrike" cap="none">
                <a:solidFill>
                  <a:srgbClr val="415359"/>
                </a:solidFill>
                <a:latin typeface="Verdana"/>
                <a:ea typeface="Verdana"/>
                <a:cs typeface="Verdana"/>
                <a:sym typeface="Verdan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40" name="Shape 40"/>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50800" algn="l" rtl="0">
              <a:lnSpc>
                <a:spcPct val="100000"/>
              </a:lnSpc>
              <a:spcBef>
                <a:spcPts val="1000"/>
              </a:spcBef>
              <a:buClr>
                <a:srgbClr val="415359"/>
              </a:buClr>
              <a:buSzPts val="2800"/>
              <a:buFont typeface="Arial"/>
              <a:buChar char="•"/>
              <a:defRPr sz="2800" b="0" i="0" u="none" strike="noStrike" cap="none">
                <a:solidFill>
                  <a:srgbClr val="415359"/>
                </a:solidFill>
                <a:latin typeface="Verdana"/>
                <a:ea typeface="Verdana"/>
                <a:cs typeface="Verdana"/>
                <a:sym typeface="Verdana"/>
              </a:defRPr>
            </a:lvl1pPr>
            <a:lvl2pPr marL="685800" marR="0" lvl="1" indent="-76200" algn="l" rtl="0">
              <a:lnSpc>
                <a:spcPct val="100000"/>
              </a:lnSpc>
              <a:spcBef>
                <a:spcPts val="500"/>
              </a:spcBef>
              <a:buClr>
                <a:srgbClr val="415359"/>
              </a:buClr>
              <a:buSzPts val="2400"/>
              <a:buFont typeface="Arial"/>
              <a:buChar char="•"/>
              <a:defRPr sz="2400" b="0" i="0" u="none" strike="noStrike" cap="none">
                <a:solidFill>
                  <a:srgbClr val="415359"/>
                </a:solidFill>
                <a:latin typeface="Verdana"/>
                <a:ea typeface="Verdana"/>
                <a:cs typeface="Verdana"/>
                <a:sym typeface="Verdana"/>
              </a:defRPr>
            </a:lvl2pPr>
            <a:lvl3pPr marL="1143000" marR="0" lvl="2" indent="-101600" algn="l" rtl="0">
              <a:lnSpc>
                <a:spcPct val="100000"/>
              </a:lnSpc>
              <a:spcBef>
                <a:spcPts val="500"/>
              </a:spcBef>
              <a:buClr>
                <a:srgbClr val="415359"/>
              </a:buClr>
              <a:buSzPts val="2000"/>
              <a:buFont typeface="Arial"/>
              <a:buChar char="•"/>
              <a:defRPr sz="2000" b="0" i="0" u="none" strike="noStrike" cap="none">
                <a:solidFill>
                  <a:srgbClr val="415359"/>
                </a:solidFill>
                <a:latin typeface="Verdana"/>
                <a:ea typeface="Verdana"/>
                <a:cs typeface="Verdana"/>
                <a:sym typeface="Verdana"/>
              </a:defRPr>
            </a:lvl3pPr>
            <a:lvl4pPr marL="1600200" marR="0" lvl="3" indent="-114300" algn="l" rtl="0">
              <a:lnSpc>
                <a:spcPct val="100000"/>
              </a:lnSpc>
              <a:spcBef>
                <a:spcPts val="500"/>
              </a:spcBef>
              <a:buClr>
                <a:srgbClr val="415359"/>
              </a:buClr>
              <a:buSzPts val="1800"/>
              <a:buFont typeface="Arial"/>
              <a:buChar char="•"/>
              <a:defRPr sz="1800" b="0" i="0" u="none" strike="noStrike" cap="none">
                <a:solidFill>
                  <a:srgbClr val="415359"/>
                </a:solidFill>
                <a:latin typeface="Verdana"/>
                <a:ea typeface="Verdana"/>
                <a:cs typeface="Verdana"/>
                <a:sym typeface="Verdana"/>
              </a:defRPr>
            </a:lvl4pPr>
            <a:lvl5pPr marL="2057400" marR="0" lvl="4" indent="-114300" algn="l" rtl="0">
              <a:lnSpc>
                <a:spcPct val="100000"/>
              </a:lnSpc>
              <a:spcBef>
                <a:spcPts val="500"/>
              </a:spcBef>
              <a:buClr>
                <a:srgbClr val="415359"/>
              </a:buClr>
              <a:buSzPts val="1800"/>
              <a:buFont typeface="Arial"/>
              <a:buChar char="•"/>
              <a:defRPr sz="1800" b="0" i="0" u="none" strike="noStrike" cap="none">
                <a:solidFill>
                  <a:srgbClr val="415359"/>
                </a:solidFill>
                <a:latin typeface="Verdana"/>
                <a:ea typeface="Verdana"/>
                <a:cs typeface="Verdana"/>
                <a:sym typeface="Verdana"/>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41" name="Shape 4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42" name="Shape 4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43" name="Shape 4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da-DK" sz="1200">
                <a:solidFill>
                  <a:srgbClr val="888888"/>
                </a:solidFill>
                <a:latin typeface="Verdana"/>
                <a:ea typeface="Verdana"/>
                <a:cs typeface="Verdana"/>
                <a:sym typeface="Verdana"/>
              </a:rPr>
              <a:t>‹nr.›</a:t>
            </a:fld>
            <a:endParaRPr lang="da-DK" sz="1200">
              <a:solidFill>
                <a:srgbClr val="888888"/>
              </a:solidFill>
              <a:latin typeface="Verdana"/>
              <a:ea typeface="Verdana"/>
              <a:cs typeface="Verdana"/>
              <a:sym typeface="Verdan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Afsnitsoverskrift">
    <p:spTree>
      <p:nvGrpSpPr>
        <p:cNvPr id="1" name="Shape 44"/>
        <p:cNvGrpSpPr/>
        <p:nvPr/>
      </p:nvGrpSpPr>
      <p:grpSpPr>
        <a:xfrm>
          <a:off x="0" y="0"/>
          <a:ext cx="0" cy="0"/>
          <a:chOff x="0" y="0"/>
          <a:chExt cx="0" cy="0"/>
        </a:xfrm>
      </p:grpSpPr>
      <p:sp>
        <p:nvSpPr>
          <p:cNvPr id="45" name="Shape 45"/>
          <p:cNvSpPr/>
          <p:nvPr/>
        </p:nvSpPr>
        <p:spPr>
          <a:xfrm>
            <a:off x="0" y="0"/>
            <a:ext cx="12192000" cy="6858000"/>
          </a:xfrm>
          <a:prstGeom prst="rect">
            <a:avLst/>
          </a:prstGeom>
          <a:solidFill>
            <a:schemeClr val="accent2"/>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
        <p:nvSpPr>
          <p:cNvPr id="46" name="Shape 46"/>
          <p:cNvSpPr txBox="1">
            <a:spLocks noGrp="1"/>
          </p:cNvSpPr>
          <p:nvPr>
            <p:ph type="title"/>
          </p:nvPr>
        </p:nvSpPr>
        <p:spPr>
          <a:xfrm>
            <a:off x="831850" y="1709738"/>
            <a:ext cx="105156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rgbClr val="415359"/>
              </a:buClr>
              <a:buSzPts val="6000"/>
              <a:buFont typeface="Verdana"/>
              <a:buNone/>
              <a:defRPr sz="6000" b="1" i="0" u="none" strike="noStrike" cap="none">
                <a:solidFill>
                  <a:srgbClr val="415359"/>
                </a:solidFill>
                <a:latin typeface="Verdana"/>
                <a:ea typeface="Verdana"/>
                <a:cs typeface="Verdana"/>
                <a:sym typeface="Verdan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47" name="Shape 47"/>
          <p:cNvSpPr txBox="1">
            <a:spLocks noGrp="1"/>
          </p:cNvSpPr>
          <p:nvPr>
            <p:ph type="body" idx="1"/>
          </p:nvPr>
        </p:nvSpPr>
        <p:spPr>
          <a:xfrm>
            <a:off x="831850" y="4589463"/>
            <a:ext cx="10515600" cy="1500187"/>
          </a:xfrm>
          <a:prstGeom prst="rect">
            <a:avLst/>
          </a:prstGeom>
          <a:noFill/>
          <a:ln>
            <a:noFill/>
          </a:ln>
        </p:spPr>
        <p:txBody>
          <a:bodyPr wrap="square" lIns="91425" tIns="91425" rIns="91425" bIns="91425" anchor="t" anchorCtr="0"/>
          <a:lstStyle>
            <a:lvl1pPr marL="0" marR="0" lvl="0" indent="0" algn="l" rtl="0">
              <a:lnSpc>
                <a:spcPct val="100000"/>
              </a:lnSpc>
              <a:spcBef>
                <a:spcPts val="1000"/>
              </a:spcBef>
              <a:buClr>
                <a:srgbClr val="415359"/>
              </a:buClr>
              <a:buSzPts val="2400"/>
              <a:buFont typeface="Arial"/>
              <a:buNone/>
              <a:defRPr sz="2400" b="0" i="0" u="none" strike="noStrike" cap="none">
                <a:solidFill>
                  <a:srgbClr val="415359"/>
                </a:solidFill>
                <a:latin typeface="Verdana"/>
                <a:ea typeface="Verdana"/>
                <a:cs typeface="Verdana"/>
                <a:sym typeface="Verdana"/>
              </a:defRPr>
            </a:lvl1pPr>
            <a:lvl2pPr marL="457200" marR="0" lvl="1" indent="0" algn="l" rtl="0">
              <a:lnSpc>
                <a:spcPct val="100000"/>
              </a:lnSpc>
              <a:spcBef>
                <a:spcPts val="500"/>
              </a:spcBef>
              <a:buClr>
                <a:srgbClr val="888888"/>
              </a:buClr>
              <a:buSzPts val="2000"/>
              <a:buFont typeface="Arial"/>
              <a:buNone/>
              <a:defRPr sz="2000" b="0" i="0" u="none" strike="noStrike" cap="none">
                <a:solidFill>
                  <a:srgbClr val="888888"/>
                </a:solidFill>
                <a:latin typeface="Verdana"/>
                <a:ea typeface="Verdana"/>
                <a:cs typeface="Verdana"/>
                <a:sym typeface="Verdana"/>
              </a:defRPr>
            </a:lvl2pPr>
            <a:lvl3pPr marL="914400" marR="0" lvl="2" indent="0" algn="l" rtl="0">
              <a:lnSpc>
                <a:spcPct val="100000"/>
              </a:lnSpc>
              <a:spcBef>
                <a:spcPts val="500"/>
              </a:spcBef>
              <a:buClr>
                <a:srgbClr val="888888"/>
              </a:buClr>
              <a:buSzPts val="1800"/>
              <a:buFont typeface="Arial"/>
              <a:buNone/>
              <a:defRPr sz="1800" b="0" i="0" u="none" strike="noStrike" cap="none">
                <a:solidFill>
                  <a:srgbClr val="888888"/>
                </a:solidFill>
                <a:latin typeface="Verdana"/>
                <a:ea typeface="Verdana"/>
                <a:cs typeface="Verdana"/>
                <a:sym typeface="Verdana"/>
              </a:defRPr>
            </a:lvl3pPr>
            <a:lvl4pPr marL="1371600" marR="0" lvl="3" indent="0" algn="l" rtl="0">
              <a:lnSpc>
                <a:spcPct val="100000"/>
              </a:lnSpc>
              <a:spcBef>
                <a:spcPts val="500"/>
              </a:spcBef>
              <a:buClr>
                <a:srgbClr val="888888"/>
              </a:buClr>
              <a:buSzPts val="1600"/>
              <a:buFont typeface="Arial"/>
              <a:buNone/>
              <a:defRPr sz="1600" b="0" i="0" u="none" strike="noStrike" cap="none">
                <a:solidFill>
                  <a:srgbClr val="888888"/>
                </a:solidFill>
                <a:latin typeface="Verdana"/>
                <a:ea typeface="Verdana"/>
                <a:cs typeface="Verdana"/>
                <a:sym typeface="Verdana"/>
              </a:defRPr>
            </a:lvl4pPr>
            <a:lvl5pPr marL="1828800" marR="0" lvl="4" indent="0" algn="l" rtl="0">
              <a:lnSpc>
                <a:spcPct val="100000"/>
              </a:lnSpc>
              <a:spcBef>
                <a:spcPts val="500"/>
              </a:spcBef>
              <a:buClr>
                <a:srgbClr val="888888"/>
              </a:buClr>
              <a:buSzPts val="1600"/>
              <a:buFont typeface="Arial"/>
              <a:buNone/>
              <a:defRPr sz="1600" b="0" i="0" u="none" strike="noStrike" cap="none">
                <a:solidFill>
                  <a:srgbClr val="888888"/>
                </a:solidFill>
                <a:latin typeface="Verdana"/>
                <a:ea typeface="Verdana"/>
                <a:cs typeface="Verdana"/>
                <a:sym typeface="Verdana"/>
              </a:defRPr>
            </a:lvl5pPr>
            <a:lvl6pPr marL="2286000" marR="0" lvl="5" indent="0" algn="l" rtl="0">
              <a:lnSpc>
                <a:spcPct val="90000"/>
              </a:lnSpc>
              <a:spcBef>
                <a:spcPts val="500"/>
              </a:spcBef>
              <a:buClr>
                <a:srgbClr val="888888"/>
              </a:buClr>
              <a:buSzPts val="1600"/>
              <a:buFont typeface="Arial"/>
              <a:buNone/>
              <a:defRPr sz="1600" b="0" i="0" u="none" strike="noStrike" cap="none">
                <a:solidFill>
                  <a:srgbClr val="888888"/>
                </a:solidFill>
                <a:latin typeface="Verdana"/>
                <a:ea typeface="Verdana"/>
                <a:cs typeface="Verdana"/>
                <a:sym typeface="Verdana"/>
              </a:defRPr>
            </a:lvl6pPr>
            <a:lvl7pPr marL="2743200" marR="0" lvl="6" indent="0" algn="l" rtl="0">
              <a:lnSpc>
                <a:spcPct val="90000"/>
              </a:lnSpc>
              <a:spcBef>
                <a:spcPts val="500"/>
              </a:spcBef>
              <a:buClr>
                <a:srgbClr val="888888"/>
              </a:buClr>
              <a:buSzPts val="1600"/>
              <a:buFont typeface="Arial"/>
              <a:buNone/>
              <a:defRPr sz="1600" b="0" i="0" u="none" strike="noStrike" cap="none">
                <a:solidFill>
                  <a:srgbClr val="888888"/>
                </a:solidFill>
                <a:latin typeface="Verdana"/>
                <a:ea typeface="Verdana"/>
                <a:cs typeface="Verdana"/>
                <a:sym typeface="Verdana"/>
              </a:defRPr>
            </a:lvl7pPr>
            <a:lvl8pPr marL="3200400" marR="0" lvl="7" indent="0" algn="l" rtl="0">
              <a:lnSpc>
                <a:spcPct val="90000"/>
              </a:lnSpc>
              <a:spcBef>
                <a:spcPts val="500"/>
              </a:spcBef>
              <a:buClr>
                <a:srgbClr val="888888"/>
              </a:buClr>
              <a:buSzPts val="1600"/>
              <a:buFont typeface="Arial"/>
              <a:buNone/>
              <a:defRPr sz="1600" b="0" i="0" u="none" strike="noStrike" cap="none">
                <a:solidFill>
                  <a:srgbClr val="888888"/>
                </a:solidFill>
                <a:latin typeface="Verdana"/>
                <a:ea typeface="Verdana"/>
                <a:cs typeface="Verdana"/>
                <a:sym typeface="Verdana"/>
              </a:defRPr>
            </a:lvl8pPr>
            <a:lvl9pPr marL="3657600" marR="0" lvl="8" indent="0" algn="l" rtl="0">
              <a:lnSpc>
                <a:spcPct val="90000"/>
              </a:lnSpc>
              <a:spcBef>
                <a:spcPts val="500"/>
              </a:spcBef>
              <a:buClr>
                <a:srgbClr val="888888"/>
              </a:buClr>
              <a:buSzPts val="1600"/>
              <a:buFont typeface="Arial"/>
              <a:buNone/>
              <a:defRPr sz="1600" b="0" i="0" u="none" strike="noStrike" cap="none">
                <a:solidFill>
                  <a:srgbClr val="888888"/>
                </a:solidFill>
                <a:latin typeface="Verdana"/>
                <a:ea typeface="Verdana"/>
                <a:cs typeface="Verdana"/>
                <a:sym typeface="Verdana"/>
              </a:defRPr>
            </a:lvl9pPr>
          </a:lstStyle>
          <a:p>
            <a:endParaRPr/>
          </a:p>
        </p:txBody>
      </p:sp>
      <p:sp>
        <p:nvSpPr>
          <p:cNvPr id="48" name="Shape 48"/>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49" name="Shape 49"/>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50" name="Shape 5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da-DK" sz="1200">
                <a:solidFill>
                  <a:srgbClr val="888888"/>
                </a:solidFill>
                <a:latin typeface="Verdana"/>
                <a:ea typeface="Verdana"/>
                <a:cs typeface="Verdana"/>
                <a:sym typeface="Verdana"/>
              </a:rPr>
              <a:t>‹nr.›</a:t>
            </a:fld>
            <a:endParaRPr lang="da-DK" sz="1200">
              <a:solidFill>
                <a:srgbClr val="888888"/>
              </a:solidFill>
              <a:latin typeface="Verdana"/>
              <a:ea typeface="Verdana"/>
              <a:cs typeface="Verdana"/>
              <a:sym typeface="Verdan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el og indholdsobjekt">
    <p:spTree>
      <p:nvGrpSpPr>
        <p:cNvPr id="1" name="Shape 51"/>
        <p:cNvGrpSpPr/>
        <p:nvPr/>
      </p:nvGrpSpPr>
      <p:grpSpPr>
        <a:xfrm>
          <a:off x="0" y="0"/>
          <a:ext cx="0" cy="0"/>
          <a:chOff x="0" y="0"/>
          <a:chExt cx="0" cy="0"/>
        </a:xfrm>
      </p:grpSpPr>
      <p:sp>
        <p:nvSpPr>
          <p:cNvPr id="52" name="Shape 52"/>
          <p:cNvSpPr/>
          <p:nvPr/>
        </p:nvSpPr>
        <p:spPr>
          <a:xfrm>
            <a:off x="0" y="0"/>
            <a:ext cx="12192000" cy="6858000"/>
          </a:xfrm>
          <a:prstGeom prst="rect">
            <a:avLst/>
          </a:prstGeom>
          <a:solidFill>
            <a:schemeClr val="accent2"/>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
        <p:nvSpPr>
          <p:cNvPr id="53" name="Shape 53"/>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415359"/>
              </a:buClr>
              <a:buSzPts val="4000"/>
              <a:buFont typeface="Verdana"/>
              <a:buNone/>
              <a:defRPr sz="4000" b="1" i="0" u="none" strike="noStrike" cap="none">
                <a:solidFill>
                  <a:srgbClr val="415359"/>
                </a:solidFill>
                <a:latin typeface="Verdana"/>
                <a:ea typeface="Verdana"/>
                <a:cs typeface="Verdana"/>
                <a:sym typeface="Verdan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54" name="Shape 54"/>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50800" algn="l" rtl="0">
              <a:lnSpc>
                <a:spcPct val="100000"/>
              </a:lnSpc>
              <a:spcBef>
                <a:spcPts val="1000"/>
              </a:spcBef>
              <a:buClr>
                <a:srgbClr val="415359"/>
              </a:buClr>
              <a:buSzPts val="2800"/>
              <a:buFont typeface="Arial"/>
              <a:buChar char="•"/>
              <a:defRPr sz="2800" b="0" i="0" u="none" strike="noStrike" cap="none">
                <a:solidFill>
                  <a:srgbClr val="415359"/>
                </a:solidFill>
                <a:latin typeface="Verdana"/>
                <a:ea typeface="Verdana"/>
                <a:cs typeface="Verdana"/>
                <a:sym typeface="Verdana"/>
              </a:defRPr>
            </a:lvl1pPr>
            <a:lvl2pPr marL="685800" marR="0" lvl="1" indent="-76200" algn="l" rtl="0">
              <a:lnSpc>
                <a:spcPct val="100000"/>
              </a:lnSpc>
              <a:spcBef>
                <a:spcPts val="500"/>
              </a:spcBef>
              <a:buClr>
                <a:srgbClr val="415359"/>
              </a:buClr>
              <a:buSzPts val="2400"/>
              <a:buFont typeface="Arial"/>
              <a:buChar char="•"/>
              <a:defRPr sz="2400" b="0" i="0" u="none" strike="noStrike" cap="none">
                <a:solidFill>
                  <a:srgbClr val="415359"/>
                </a:solidFill>
                <a:latin typeface="Verdana"/>
                <a:ea typeface="Verdana"/>
                <a:cs typeface="Verdana"/>
                <a:sym typeface="Verdana"/>
              </a:defRPr>
            </a:lvl2pPr>
            <a:lvl3pPr marL="1143000" marR="0" lvl="2" indent="-101600" algn="l" rtl="0">
              <a:lnSpc>
                <a:spcPct val="100000"/>
              </a:lnSpc>
              <a:spcBef>
                <a:spcPts val="500"/>
              </a:spcBef>
              <a:buClr>
                <a:srgbClr val="415359"/>
              </a:buClr>
              <a:buSzPts val="2000"/>
              <a:buFont typeface="Arial"/>
              <a:buChar char="•"/>
              <a:defRPr sz="2000" b="0" i="0" u="none" strike="noStrike" cap="none">
                <a:solidFill>
                  <a:srgbClr val="415359"/>
                </a:solidFill>
                <a:latin typeface="Verdana"/>
                <a:ea typeface="Verdana"/>
                <a:cs typeface="Verdana"/>
                <a:sym typeface="Verdana"/>
              </a:defRPr>
            </a:lvl3pPr>
            <a:lvl4pPr marL="1600200" marR="0" lvl="3" indent="-114300" algn="l" rtl="0">
              <a:lnSpc>
                <a:spcPct val="100000"/>
              </a:lnSpc>
              <a:spcBef>
                <a:spcPts val="500"/>
              </a:spcBef>
              <a:buClr>
                <a:srgbClr val="415359"/>
              </a:buClr>
              <a:buSzPts val="1800"/>
              <a:buFont typeface="Arial"/>
              <a:buChar char="•"/>
              <a:defRPr sz="1800" b="0" i="0" u="none" strike="noStrike" cap="none">
                <a:solidFill>
                  <a:srgbClr val="415359"/>
                </a:solidFill>
                <a:latin typeface="Verdana"/>
                <a:ea typeface="Verdana"/>
                <a:cs typeface="Verdana"/>
                <a:sym typeface="Verdana"/>
              </a:defRPr>
            </a:lvl4pPr>
            <a:lvl5pPr marL="2057400" marR="0" lvl="4" indent="-114300" algn="l" rtl="0">
              <a:lnSpc>
                <a:spcPct val="100000"/>
              </a:lnSpc>
              <a:spcBef>
                <a:spcPts val="500"/>
              </a:spcBef>
              <a:buClr>
                <a:srgbClr val="415359"/>
              </a:buClr>
              <a:buSzPts val="1800"/>
              <a:buFont typeface="Arial"/>
              <a:buChar char="•"/>
              <a:defRPr sz="1800" b="0" i="0" u="none" strike="noStrike" cap="none">
                <a:solidFill>
                  <a:srgbClr val="415359"/>
                </a:solidFill>
                <a:latin typeface="Verdana"/>
                <a:ea typeface="Verdana"/>
                <a:cs typeface="Verdana"/>
                <a:sym typeface="Verdana"/>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55" name="Shape 55"/>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57" name="Shape 5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da-DK" sz="1200">
                <a:solidFill>
                  <a:srgbClr val="888888"/>
                </a:solidFill>
                <a:latin typeface="Verdana"/>
                <a:ea typeface="Verdana"/>
                <a:cs typeface="Verdana"/>
                <a:sym typeface="Verdana"/>
              </a:rPr>
              <a:t>‹nr.›</a:t>
            </a:fld>
            <a:endParaRPr lang="da-DK" sz="1200">
              <a:solidFill>
                <a:srgbClr val="888888"/>
              </a:solidFill>
              <a:latin typeface="Verdana"/>
              <a:ea typeface="Verdana"/>
              <a:cs typeface="Verdana"/>
              <a:sym typeface="Verdan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Kun titel">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415359"/>
              </a:buClr>
              <a:buSzPts val="4000"/>
              <a:buFont typeface="Verdana"/>
              <a:buNone/>
              <a:defRPr sz="4000" b="1" i="0" u="none" strike="noStrike" cap="none">
                <a:solidFill>
                  <a:srgbClr val="415359"/>
                </a:solidFill>
                <a:latin typeface="Verdana"/>
                <a:ea typeface="Verdana"/>
                <a:cs typeface="Verdana"/>
                <a:sym typeface="Verdan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60" name="Shape 60"/>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61" name="Shape 61"/>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62" name="Shape 62"/>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da-DK" sz="1200">
                <a:solidFill>
                  <a:srgbClr val="888888"/>
                </a:solidFill>
                <a:latin typeface="Verdana"/>
                <a:ea typeface="Verdana"/>
                <a:cs typeface="Verdana"/>
                <a:sym typeface="Verdana"/>
              </a:rPr>
              <a:t>‹nr.›</a:t>
            </a:fld>
            <a:endParaRPr lang="da-DK" sz="1200">
              <a:solidFill>
                <a:srgbClr val="888888"/>
              </a:solidFill>
              <a:latin typeface="Verdana"/>
              <a:ea typeface="Verdana"/>
              <a:cs typeface="Verdana"/>
              <a:sym typeface="Verdan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elslide">
    <p:spTree>
      <p:nvGrpSpPr>
        <p:cNvPr id="1" name="Shape 63"/>
        <p:cNvGrpSpPr/>
        <p:nvPr/>
      </p:nvGrpSpPr>
      <p:grpSpPr>
        <a:xfrm>
          <a:off x="0" y="0"/>
          <a:ext cx="0" cy="0"/>
          <a:chOff x="0" y="0"/>
          <a:chExt cx="0" cy="0"/>
        </a:xfrm>
      </p:grpSpPr>
      <p:sp>
        <p:nvSpPr>
          <p:cNvPr id="64" name="Shape 64"/>
          <p:cNvSpPr/>
          <p:nvPr/>
        </p:nvSpPr>
        <p:spPr>
          <a:xfrm>
            <a:off x="0" y="0"/>
            <a:ext cx="12192000" cy="6858000"/>
          </a:xfrm>
          <a:prstGeom prst="rect">
            <a:avLst/>
          </a:prstGeom>
          <a:solidFill>
            <a:schemeClr val="accent2"/>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
        <p:nvSpPr>
          <p:cNvPr id="65" name="Shape 65"/>
          <p:cNvSpPr txBox="1">
            <a:spLocks noGrp="1"/>
          </p:cNvSpPr>
          <p:nvPr>
            <p:ph type="ctrTitle"/>
          </p:nvPr>
        </p:nvSpPr>
        <p:spPr>
          <a:xfrm>
            <a:off x="1524000" y="1122363"/>
            <a:ext cx="91440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buClr>
                <a:srgbClr val="415359"/>
              </a:buClr>
              <a:buSzPts val="6000"/>
              <a:buFont typeface="Verdana"/>
              <a:buNone/>
              <a:defRPr sz="6000" b="1" i="0" u="none" strike="noStrike" cap="none">
                <a:solidFill>
                  <a:srgbClr val="415359"/>
                </a:solidFill>
                <a:latin typeface="Verdana"/>
                <a:ea typeface="Verdana"/>
                <a:cs typeface="Verdana"/>
                <a:sym typeface="Verdan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66" name="Shape 66"/>
          <p:cNvSpPr txBox="1">
            <a:spLocks noGrp="1"/>
          </p:cNvSpPr>
          <p:nvPr>
            <p:ph type="subTitle" idx="1"/>
          </p:nvPr>
        </p:nvSpPr>
        <p:spPr>
          <a:xfrm>
            <a:off x="1524000" y="3602038"/>
            <a:ext cx="9144000" cy="1655762"/>
          </a:xfrm>
          <a:prstGeom prst="rect">
            <a:avLst/>
          </a:prstGeom>
          <a:noFill/>
          <a:ln>
            <a:noFill/>
          </a:ln>
        </p:spPr>
        <p:txBody>
          <a:bodyPr wrap="square" lIns="91425" tIns="91425" rIns="91425" bIns="91425" anchor="t" anchorCtr="0"/>
          <a:lstStyle>
            <a:lvl1pPr marL="0" marR="0" lvl="0" indent="0" algn="ctr" rtl="0">
              <a:lnSpc>
                <a:spcPct val="100000"/>
              </a:lnSpc>
              <a:spcBef>
                <a:spcPts val="1000"/>
              </a:spcBef>
              <a:buClr>
                <a:srgbClr val="415359"/>
              </a:buClr>
              <a:buSzPts val="2400"/>
              <a:buFont typeface="Arial"/>
              <a:buNone/>
              <a:defRPr sz="2400" b="0" i="0" u="none" strike="noStrike" cap="none">
                <a:solidFill>
                  <a:srgbClr val="415359"/>
                </a:solidFill>
                <a:latin typeface="Verdana"/>
                <a:ea typeface="Verdana"/>
                <a:cs typeface="Verdana"/>
                <a:sym typeface="Verdana"/>
              </a:defRPr>
            </a:lvl1pPr>
            <a:lvl2pPr marL="457200" marR="0" lvl="1" indent="0" algn="ctr" rtl="0">
              <a:lnSpc>
                <a:spcPct val="100000"/>
              </a:lnSpc>
              <a:spcBef>
                <a:spcPts val="500"/>
              </a:spcBef>
              <a:buClr>
                <a:srgbClr val="415359"/>
              </a:buClr>
              <a:buSzPts val="2000"/>
              <a:buFont typeface="Arial"/>
              <a:buNone/>
              <a:defRPr sz="2000" b="0" i="0" u="none" strike="noStrike" cap="none">
                <a:solidFill>
                  <a:srgbClr val="415359"/>
                </a:solidFill>
                <a:latin typeface="Verdana"/>
                <a:ea typeface="Verdana"/>
                <a:cs typeface="Verdana"/>
                <a:sym typeface="Verdana"/>
              </a:defRPr>
            </a:lvl2pPr>
            <a:lvl3pPr marL="914400" marR="0" lvl="2" indent="0" algn="ctr" rtl="0">
              <a:lnSpc>
                <a:spcPct val="100000"/>
              </a:lnSpc>
              <a:spcBef>
                <a:spcPts val="500"/>
              </a:spcBef>
              <a:buClr>
                <a:srgbClr val="415359"/>
              </a:buClr>
              <a:buSzPts val="1800"/>
              <a:buFont typeface="Arial"/>
              <a:buNone/>
              <a:defRPr sz="1800" b="0" i="0" u="none" strike="noStrike" cap="none">
                <a:solidFill>
                  <a:srgbClr val="415359"/>
                </a:solidFill>
                <a:latin typeface="Verdana"/>
                <a:ea typeface="Verdana"/>
                <a:cs typeface="Verdana"/>
                <a:sym typeface="Verdana"/>
              </a:defRPr>
            </a:lvl3pPr>
            <a:lvl4pPr marL="1371600" marR="0" lvl="3" indent="0" algn="ctr" rtl="0">
              <a:lnSpc>
                <a:spcPct val="100000"/>
              </a:lnSpc>
              <a:spcBef>
                <a:spcPts val="500"/>
              </a:spcBef>
              <a:buClr>
                <a:srgbClr val="415359"/>
              </a:buClr>
              <a:buSzPts val="1600"/>
              <a:buFont typeface="Arial"/>
              <a:buNone/>
              <a:defRPr sz="1600" b="0" i="0" u="none" strike="noStrike" cap="none">
                <a:solidFill>
                  <a:srgbClr val="415359"/>
                </a:solidFill>
                <a:latin typeface="Verdana"/>
                <a:ea typeface="Verdana"/>
                <a:cs typeface="Verdana"/>
                <a:sym typeface="Verdana"/>
              </a:defRPr>
            </a:lvl4pPr>
            <a:lvl5pPr marL="1828800" marR="0" lvl="4" indent="0" algn="ctr" rtl="0">
              <a:lnSpc>
                <a:spcPct val="100000"/>
              </a:lnSpc>
              <a:spcBef>
                <a:spcPts val="500"/>
              </a:spcBef>
              <a:buClr>
                <a:srgbClr val="415359"/>
              </a:buClr>
              <a:buSzPts val="1600"/>
              <a:buFont typeface="Arial"/>
              <a:buNone/>
              <a:defRPr sz="1600" b="0" i="0" u="none" strike="noStrike" cap="none">
                <a:solidFill>
                  <a:srgbClr val="415359"/>
                </a:solidFill>
                <a:latin typeface="Verdana"/>
                <a:ea typeface="Verdana"/>
                <a:cs typeface="Verdana"/>
                <a:sym typeface="Verdana"/>
              </a:defRPr>
            </a:lvl5pPr>
            <a:lvl6pPr marL="2286000" marR="0" lvl="5" indent="0" algn="ctr" rtl="0">
              <a:lnSpc>
                <a:spcPct val="90000"/>
              </a:lnSpc>
              <a:spcBef>
                <a:spcPts val="500"/>
              </a:spcBef>
              <a:buClr>
                <a:schemeClr val="dk1"/>
              </a:buClr>
              <a:buSzPts val="1600"/>
              <a:buFont typeface="Arial"/>
              <a:buNone/>
              <a:defRPr sz="1600" b="0" i="0" u="none" strike="noStrike" cap="none">
                <a:solidFill>
                  <a:schemeClr val="dk1"/>
                </a:solidFill>
                <a:latin typeface="Verdana"/>
                <a:ea typeface="Verdana"/>
                <a:cs typeface="Verdana"/>
                <a:sym typeface="Verdana"/>
              </a:defRPr>
            </a:lvl6pPr>
            <a:lvl7pPr marL="2743200" marR="0" lvl="6" indent="0" algn="ctr" rtl="0">
              <a:lnSpc>
                <a:spcPct val="90000"/>
              </a:lnSpc>
              <a:spcBef>
                <a:spcPts val="500"/>
              </a:spcBef>
              <a:buClr>
                <a:schemeClr val="dk1"/>
              </a:buClr>
              <a:buSzPts val="1600"/>
              <a:buFont typeface="Arial"/>
              <a:buNone/>
              <a:defRPr sz="1600" b="0" i="0" u="none" strike="noStrike" cap="none">
                <a:solidFill>
                  <a:schemeClr val="dk1"/>
                </a:solidFill>
                <a:latin typeface="Verdana"/>
                <a:ea typeface="Verdana"/>
                <a:cs typeface="Verdana"/>
                <a:sym typeface="Verdana"/>
              </a:defRPr>
            </a:lvl7pPr>
            <a:lvl8pPr marL="3200400" marR="0" lvl="7" indent="0" algn="ctr" rtl="0">
              <a:lnSpc>
                <a:spcPct val="90000"/>
              </a:lnSpc>
              <a:spcBef>
                <a:spcPts val="500"/>
              </a:spcBef>
              <a:buClr>
                <a:schemeClr val="dk1"/>
              </a:buClr>
              <a:buSzPts val="1600"/>
              <a:buFont typeface="Arial"/>
              <a:buNone/>
              <a:defRPr sz="1600" b="0" i="0" u="none" strike="noStrike" cap="none">
                <a:solidFill>
                  <a:schemeClr val="dk1"/>
                </a:solidFill>
                <a:latin typeface="Verdana"/>
                <a:ea typeface="Verdana"/>
                <a:cs typeface="Verdana"/>
                <a:sym typeface="Verdana"/>
              </a:defRPr>
            </a:lvl8pPr>
            <a:lvl9pPr marL="3657600" marR="0" lvl="8" indent="0" algn="ctr" rtl="0">
              <a:lnSpc>
                <a:spcPct val="90000"/>
              </a:lnSpc>
              <a:spcBef>
                <a:spcPts val="500"/>
              </a:spcBef>
              <a:buClr>
                <a:schemeClr val="dk1"/>
              </a:buClr>
              <a:buSzPts val="1600"/>
              <a:buFont typeface="Arial"/>
              <a:buNone/>
              <a:defRPr sz="1600" b="0" i="0" u="none" strike="noStrike" cap="none">
                <a:solidFill>
                  <a:schemeClr val="dk1"/>
                </a:solidFill>
                <a:latin typeface="Verdana"/>
                <a:ea typeface="Verdana"/>
                <a:cs typeface="Verdana"/>
                <a:sym typeface="Verdana"/>
              </a:defRPr>
            </a:lvl9pPr>
          </a:lstStyle>
          <a:p>
            <a:endParaRPr/>
          </a:p>
        </p:txBody>
      </p:sp>
      <p:sp>
        <p:nvSpPr>
          <p:cNvPr id="67" name="Shape 67"/>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68" name="Shape 68"/>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69" name="Shape 69"/>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da-DK" sz="1200">
                <a:solidFill>
                  <a:srgbClr val="888888"/>
                </a:solidFill>
                <a:latin typeface="Verdana"/>
                <a:ea typeface="Verdana"/>
                <a:cs typeface="Verdana"/>
                <a:sym typeface="Verdana"/>
              </a:rPr>
              <a:t>‹nr.›</a:t>
            </a:fld>
            <a:endParaRPr lang="da-DK" sz="1200">
              <a:solidFill>
                <a:srgbClr val="888888"/>
              </a:solidFill>
              <a:latin typeface="Verdana"/>
              <a:ea typeface="Verdana"/>
              <a:cs typeface="Verdana"/>
              <a:sym typeface="Verdan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4841"/>
            <a:ext cx="12192000" cy="6858000"/>
          </a:xfrm>
          <a:prstGeom prst="rect">
            <a:avLst/>
          </a:prstGeom>
          <a:gradFill>
            <a:gsLst>
              <a:gs pos="0">
                <a:srgbClr val="CDC9BB">
                  <a:alpha val="0"/>
                </a:srgbClr>
              </a:gs>
              <a:gs pos="99000">
                <a:srgbClr val="CAC8B9">
                  <a:alpha val="62745"/>
                </a:srgbClr>
              </a:gs>
              <a:gs pos="100000">
                <a:srgbClr val="CAC8B9">
                  <a:alpha val="62745"/>
                </a:srgbClr>
              </a:gs>
            </a:gsLst>
            <a:lin ang="16200000"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Verdana"/>
              <a:ea typeface="Verdana"/>
              <a:cs typeface="Verdana"/>
              <a:sym typeface="Verdana"/>
            </a:endParaRPr>
          </a:p>
        </p:txBody>
      </p:sp>
      <p:sp>
        <p:nvSpPr>
          <p:cNvPr id="11" name="Shape 11"/>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415359"/>
              </a:buClr>
              <a:buSzPts val="4000"/>
              <a:buFont typeface="Verdana"/>
              <a:buNone/>
              <a:defRPr sz="4000" b="1" i="0" u="none" strike="noStrike" cap="none">
                <a:solidFill>
                  <a:srgbClr val="415359"/>
                </a:solidFill>
                <a:latin typeface="Verdana"/>
                <a:ea typeface="Verdana"/>
                <a:cs typeface="Verdana"/>
                <a:sym typeface="Verdan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2" name="Shape 12"/>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50800" algn="l" rtl="0">
              <a:lnSpc>
                <a:spcPct val="100000"/>
              </a:lnSpc>
              <a:spcBef>
                <a:spcPts val="1000"/>
              </a:spcBef>
              <a:buClr>
                <a:srgbClr val="415359"/>
              </a:buClr>
              <a:buSzPts val="2800"/>
              <a:buFont typeface="Arial"/>
              <a:buChar char="•"/>
              <a:defRPr sz="2800" b="0" i="0" u="none" strike="noStrike" cap="none">
                <a:solidFill>
                  <a:srgbClr val="415359"/>
                </a:solidFill>
                <a:latin typeface="Verdana"/>
                <a:ea typeface="Verdana"/>
                <a:cs typeface="Verdana"/>
                <a:sym typeface="Verdana"/>
              </a:defRPr>
            </a:lvl1pPr>
            <a:lvl2pPr marL="685800" marR="0" lvl="1" indent="-76200" algn="l" rtl="0">
              <a:lnSpc>
                <a:spcPct val="100000"/>
              </a:lnSpc>
              <a:spcBef>
                <a:spcPts val="500"/>
              </a:spcBef>
              <a:buClr>
                <a:srgbClr val="415359"/>
              </a:buClr>
              <a:buSzPts val="2400"/>
              <a:buFont typeface="Arial"/>
              <a:buChar char="•"/>
              <a:defRPr sz="2400" b="0" i="0" u="none" strike="noStrike" cap="none">
                <a:solidFill>
                  <a:srgbClr val="415359"/>
                </a:solidFill>
                <a:latin typeface="Verdana"/>
                <a:ea typeface="Verdana"/>
                <a:cs typeface="Verdana"/>
                <a:sym typeface="Verdana"/>
              </a:defRPr>
            </a:lvl2pPr>
            <a:lvl3pPr marL="1143000" marR="0" lvl="2" indent="-101600" algn="l" rtl="0">
              <a:lnSpc>
                <a:spcPct val="100000"/>
              </a:lnSpc>
              <a:spcBef>
                <a:spcPts val="500"/>
              </a:spcBef>
              <a:buClr>
                <a:srgbClr val="415359"/>
              </a:buClr>
              <a:buSzPts val="2000"/>
              <a:buFont typeface="Arial"/>
              <a:buChar char="•"/>
              <a:defRPr sz="2000" b="0" i="0" u="none" strike="noStrike" cap="none">
                <a:solidFill>
                  <a:srgbClr val="415359"/>
                </a:solidFill>
                <a:latin typeface="Verdana"/>
                <a:ea typeface="Verdana"/>
                <a:cs typeface="Verdana"/>
                <a:sym typeface="Verdana"/>
              </a:defRPr>
            </a:lvl3pPr>
            <a:lvl4pPr marL="1600200" marR="0" lvl="3" indent="-114300" algn="l" rtl="0">
              <a:lnSpc>
                <a:spcPct val="100000"/>
              </a:lnSpc>
              <a:spcBef>
                <a:spcPts val="500"/>
              </a:spcBef>
              <a:buClr>
                <a:srgbClr val="415359"/>
              </a:buClr>
              <a:buSzPts val="1800"/>
              <a:buFont typeface="Arial"/>
              <a:buChar char="•"/>
              <a:defRPr sz="1800" b="0" i="0" u="none" strike="noStrike" cap="none">
                <a:solidFill>
                  <a:srgbClr val="415359"/>
                </a:solidFill>
                <a:latin typeface="Verdana"/>
                <a:ea typeface="Verdana"/>
                <a:cs typeface="Verdana"/>
                <a:sym typeface="Verdana"/>
              </a:defRPr>
            </a:lvl4pPr>
            <a:lvl5pPr marL="2057400" marR="0" lvl="4" indent="-114300" algn="l" rtl="0">
              <a:lnSpc>
                <a:spcPct val="100000"/>
              </a:lnSpc>
              <a:spcBef>
                <a:spcPts val="500"/>
              </a:spcBef>
              <a:buClr>
                <a:srgbClr val="415359"/>
              </a:buClr>
              <a:buSzPts val="1800"/>
              <a:buFont typeface="Arial"/>
              <a:buChar char="•"/>
              <a:defRPr sz="1800" b="0" i="0" u="none" strike="noStrike" cap="none">
                <a:solidFill>
                  <a:srgbClr val="415359"/>
                </a:solidFill>
                <a:latin typeface="Verdana"/>
                <a:ea typeface="Verdana"/>
                <a:cs typeface="Verdana"/>
                <a:sym typeface="Verdana"/>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13" name="Shape 13"/>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 name="Shape 14"/>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15" name="Shape 15"/>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da-DK" sz="1200" b="0" i="0" u="none" strike="noStrike" cap="none">
                <a:solidFill>
                  <a:srgbClr val="888888"/>
                </a:solidFill>
                <a:latin typeface="Verdana"/>
                <a:ea typeface="Verdana"/>
                <a:cs typeface="Verdana"/>
                <a:sym typeface="Verdana"/>
              </a:rPr>
              <a:t>‹nr.›</a:t>
            </a:fld>
            <a:endParaRPr lang="da-DK" sz="1200" b="0" i="0" u="none" strike="noStrike" cap="none">
              <a:solidFill>
                <a:srgbClr val="888888"/>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watch?v=Lmf5GKJtmfI"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5" name="Shape 117"/>
          <p:cNvSpPr/>
          <p:nvPr/>
        </p:nvSpPr>
        <p:spPr>
          <a:xfrm>
            <a:off x="0" y="0"/>
            <a:ext cx="12192000" cy="6858000"/>
          </a:xfrm>
          <a:prstGeom prst="rect">
            <a:avLst/>
          </a:prstGeom>
          <a:gradFill>
            <a:gsLst>
              <a:gs pos="0">
                <a:srgbClr val="F5F1E0"/>
              </a:gs>
              <a:gs pos="56000">
                <a:srgbClr val="E5E2C8"/>
              </a:gs>
              <a:gs pos="94000">
                <a:srgbClr val="CDC9BB"/>
              </a:gs>
              <a:gs pos="100000">
                <a:srgbClr val="CDC9BB"/>
              </a:gs>
            </a:gsLst>
            <a:path path="circle">
              <a:fillToRect l="50000" t="50000" r="50000" b="50000"/>
            </a:path>
            <a:tileRect/>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Verdana"/>
              <a:ea typeface="Verdana"/>
              <a:cs typeface="Verdana"/>
              <a:sym typeface="Verdana"/>
            </a:endParaRPr>
          </a:p>
        </p:txBody>
      </p:sp>
      <p:sp>
        <p:nvSpPr>
          <p:cNvPr id="117" name="Shape 117"/>
          <p:cNvSpPr txBox="1">
            <a:spLocks noGrp="1"/>
          </p:cNvSpPr>
          <p:nvPr>
            <p:ph type="title"/>
          </p:nvPr>
        </p:nvSpPr>
        <p:spPr>
          <a:xfrm>
            <a:off x="831850" y="1929194"/>
            <a:ext cx="10515600" cy="2852737"/>
          </a:xfrm>
          <a:prstGeom prst="rect">
            <a:avLst/>
          </a:prstGeom>
          <a:noFill/>
          <a:ln>
            <a:noFill/>
          </a:ln>
        </p:spPr>
        <p:txBody>
          <a:bodyPr wrap="square" lIns="91425" tIns="45700" rIns="91425" bIns="45700" anchor="b" anchorCtr="0">
            <a:noAutofit/>
          </a:bodyPr>
          <a:lstStyle/>
          <a:p>
            <a:pPr marL="0" marR="0" lvl="0" indent="-304800" algn="l" rtl="0">
              <a:lnSpc>
                <a:spcPct val="90000"/>
              </a:lnSpc>
              <a:spcBef>
                <a:spcPts val="0"/>
              </a:spcBef>
              <a:buClr>
                <a:srgbClr val="415359"/>
              </a:buClr>
              <a:buSzPts val="4800"/>
              <a:buFont typeface="Verdana"/>
              <a:buNone/>
            </a:pPr>
            <a:r>
              <a:rPr lang="da-DK" sz="4800" b="1" i="0" u="none" strike="noStrike" cap="none">
                <a:solidFill>
                  <a:srgbClr val="415359"/>
                </a:solidFill>
                <a:latin typeface="Verdana"/>
                <a:ea typeface="Verdana"/>
                <a:cs typeface="Verdana"/>
                <a:sym typeface="Verdana"/>
              </a:rPr>
              <a:t>Lav dine kodeord længere og slå to-trins-login til</a:t>
            </a:r>
          </a:p>
        </p:txBody>
      </p:sp>
      <p:sp>
        <p:nvSpPr>
          <p:cNvPr id="118" name="Shape 118"/>
          <p:cNvSpPr txBox="1">
            <a:spLocks noGrp="1"/>
          </p:cNvSpPr>
          <p:nvPr>
            <p:ph type="body" idx="1"/>
          </p:nvPr>
        </p:nvSpPr>
        <p:spPr>
          <a:xfrm>
            <a:off x="831850" y="4808919"/>
            <a:ext cx="10515600" cy="1500187"/>
          </a:xfrm>
          <a:prstGeom prst="rect">
            <a:avLst/>
          </a:prstGeom>
          <a:noFill/>
          <a:ln>
            <a:noFill/>
          </a:ln>
        </p:spPr>
        <p:txBody>
          <a:bodyPr wrap="square" lIns="91425" tIns="45700" rIns="91425" bIns="45700" anchor="t" anchorCtr="0">
            <a:noAutofit/>
          </a:bodyPr>
          <a:lstStyle/>
          <a:p>
            <a:pPr marL="0" marR="0" lvl="0" indent="-152400" algn="l" rtl="0">
              <a:lnSpc>
                <a:spcPct val="100000"/>
              </a:lnSpc>
              <a:spcBef>
                <a:spcPts val="0"/>
              </a:spcBef>
              <a:buClr>
                <a:srgbClr val="888888"/>
              </a:buClr>
              <a:buSzPts val="2400"/>
              <a:buFont typeface="Arial"/>
              <a:buNone/>
            </a:pPr>
            <a:r>
              <a:rPr lang="da-DK" sz="2400" b="0" i="0" u="none" strike="noStrike" cap="none">
                <a:solidFill>
                  <a:srgbClr val="888888"/>
                </a:solidFill>
                <a:latin typeface="Verdana"/>
                <a:ea typeface="Verdana"/>
                <a:cs typeface="Verdana"/>
                <a:sym typeface="Verdana"/>
              </a:rPr>
              <a:t>Det er ret nemt at gøre dine kodeord meget sværere at hacke</a:t>
            </a:r>
          </a:p>
        </p:txBody>
      </p:sp>
      <p:pic>
        <p:nvPicPr>
          <p:cNvPr id="119" name="Shape 119"/>
          <p:cNvPicPr preferRelativeResize="0"/>
          <p:nvPr/>
        </p:nvPicPr>
        <p:blipFill rotWithShape="1">
          <a:blip r:embed="rId3">
            <a:alphaModFix/>
          </a:blip>
          <a:srcRect/>
          <a:stretch/>
        </p:blipFill>
        <p:spPr>
          <a:xfrm>
            <a:off x="4381499" y="-53788"/>
            <a:ext cx="2971800" cy="37368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838200" y="365125"/>
            <a:ext cx="5257800" cy="1325563"/>
          </a:xfrm>
          <a:prstGeom prst="rect">
            <a:avLst/>
          </a:prstGeom>
          <a:noFill/>
          <a:ln>
            <a:noFill/>
          </a:ln>
        </p:spPr>
        <p:txBody>
          <a:bodyPr wrap="square" lIns="91425" tIns="45700" rIns="91425" bIns="45700" anchor="ctr" anchorCtr="0">
            <a:noAutofit/>
          </a:bodyPr>
          <a:lstStyle/>
          <a:p>
            <a:pPr marL="0" marR="0" lvl="0" indent="-177800" algn="l" rtl="0">
              <a:lnSpc>
                <a:spcPct val="90000"/>
              </a:lnSpc>
              <a:spcBef>
                <a:spcPts val="0"/>
              </a:spcBef>
              <a:buClr>
                <a:srgbClr val="415359"/>
              </a:buClr>
              <a:buSzPts val="2800"/>
              <a:buFont typeface="Verdana"/>
              <a:buNone/>
            </a:pPr>
            <a:r>
              <a:rPr lang="da-DK" sz="2800" b="1" i="0" u="none" strike="noStrike" cap="none">
                <a:solidFill>
                  <a:srgbClr val="415359"/>
                </a:solidFill>
                <a:latin typeface="Verdana"/>
                <a:ea typeface="Verdana"/>
                <a:cs typeface="Verdana"/>
                <a:sym typeface="Verdana"/>
              </a:rPr>
              <a:t>To trin: mere end dobbelt så sikkert</a:t>
            </a:r>
          </a:p>
        </p:txBody>
      </p:sp>
      <p:sp>
        <p:nvSpPr>
          <p:cNvPr id="277" name="Shape 277"/>
          <p:cNvSpPr txBox="1">
            <a:spLocks noGrp="1"/>
          </p:cNvSpPr>
          <p:nvPr>
            <p:ph type="body" idx="1"/>
          </p:nvPr>
        </p:nvSpPr>
        <p:spPr>
          <a:xfrm>
            <a:off x="838199" y="1825623"/>
            <a:ext cx="5257801" cy="4615517"/>
          </a:xfrm>
          <a:prstGeom prst="rect">
            <a:avLst/>
          </a:prstGeom>
          <a:noFill/>
          <a:ln>
            <a:noFill/>
          </a:ln>
        </p:spPr>
        <p:txBody>
          <a:bodyPr wrap="square" lIns="91425" tIns="45700" rIns="91425" bIns="45700" anchor="t" anchorCtr="0">
            <a:noAutofit/>
          </a:bodyPr>
          <a:lstStyle/>
          <a:p>
            <a:pPr indent="-228600">
              <a:lnSpc>
                <a:spcPct val="110000"/>
              </a:lnSpc>
              <a:spcBef>
                <a:spcPts val="0"/>
              </a:spcBef>
              <a:buSzPts val="2400"/>
            </a:pPr>
            <a:r>
              <a:rPr lang="da-DK" sz="2400" b="0" i="0" u="none" strike="noStrike" cap="none" dirty="0" smtClean="0">
                <a:solidFill>
                  <a:srgbClr val="415359"/>
                </a:solidFill>
                <a:latin typeface="Verdana"/>
                <a:ea typeface="Verdana"/>
                <a:cs typeface="Verdana"/>
                <a:sym typeface="Verdana"/>
              </a:rPr>
              <a:t>To-trins-login betyder, at du bruger to trin, når du logger </a:t>
            </a:r>
            <a:r>
              <a:rPr lang="da-DK" sz="2400" dirty="0"/>
              <a:t>ind – fx både computer og mobil</a:t>
            </a:r>
          </a:p>
          <a:p>
            <a:pPr marL="228600" marR="0" lvl="0" indent="-228600" algn="l" rtl="0">
              <a:lnSpc>
                <a:spcPct val="110000"/>
              </a:lnSpc>
              <a:spcBef>
                <a:spcPts val="0"/>
              </a:spcBef>
              <a:spcAft>
                <a:spcPts val="0"/>
              </a:spcAft>
              <a:buClr>
                <a:srgbClr val="415359"/>
              </a:buClr>
              <a:buSzPts val="2400"/>
              <a:buFont typeface="Arial"/>
              <a:buChar char="•"/>
            </a:pPr>
            <a:endParaRPr lang="da-DK" sz="2400" b="0" i="0" u="none" strike="noStrike" cap="none" dirty="0">
              <a:solidFill>
                <a:srgbClr val="415359"/>
              </a:solidFill>
              <a:latin typeface="Verdana"/>
              <a:ea typeface="Verdana"/>
              <a:cs typeface="Verdana"/>
              <a:sym typeface="Verdana"/>
            </a:endParaRPr>
          </a:p>
        </p:txBody>
      </p:sp>
      <p:sp>
        <p:nvSpPr>
          <p:cNvPr id="278" name="Shape 278"/>
          <p:cNvSpPr/>
          <p:nvPr/>
        </p:nvSpPr>
        <p:spPr>
          <a:xfrm>
            <a:off x="6996112" y="1"/>
            <a:ext cx="5195887" cy="685800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pic>
        <p:nvPicPr>
          <p:cNvPr id="279" name="Shape 279"/>
          <p:cNvPicPr preferRelativeResize="0"/>
          <p:nvPr/>
        </p:nvPicPr>
        <p:blipFill rotWithShape="1">
          <a:blip r:embed="rId3">
            <a:alphaModFix/>
          </a:blip>
          <a:srcRect/>
          <a:stretch/>
        </p:blipFill>
        <p:spPr>
          <a:xfrm>
            <a:off x="7580405" y="908050"/>
            <a:ext cx="5201920" cy="5201920"/>
          </a:xfrm>
          <a:prstGeom prst="rect">
            <a:avLst/>
          </a:prstGeom>
          <a:noFill/>
          <a:ln>
            <a:noFill/>
          </a:ln>
        </p:spPr>
      </p:pic>
      <p:sp>
        <p:nvSpPr>
          <p:cNvPr id="280" name="Shape 280"/>
          <p:cNvSpPr/>
          <p:nvPr/>
        </p:nvSpPr>
        <p:spPr>
          <a:xfrm>
            <a:off x="8194684" y="1978495"/>
            <a:ext cx="4125653" cy="1682447"/>
          </a:xfrm>
          <a:prstGeom prst="rect">
            <a:avLst/>
          </a:prstGeom>
          <a:solidFill>
            <a:srgbClr val="50B79E"/>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grpSp>
        <p:nvGrpSpPr>
          <p:cNvPr id="281" name="Shape 281"/>
          <p:cNvGrpSpPr/>
          <p:nvPr/>
        </p:nvGrpSpPr>
        <p:grpSpPr>
          <a:xfrm>
            <a:off x="6807947" y="3613818"/>
            <a:ext cx="2080559" cy="2080559"/>
            <a:chOff x="3594100" y="3294528"/>
            <a:chExt cx="2613133" cy="2613133"/>
          </a:xfrm>
        </p:grpSpPr>
        <p:pic>
          <p:nvPicPr>
            <p:cNvPr id="282" name="Shape 282"/>
            <p:cNvPicPr preferRelativeResize="0"/>
            <p:nvPr/>
          </p:nvPicPr>
          <p:blipFill rotWithShape="1">
            <a:blip r:embed="rId4">
              <a:alphaModFix/>
            </a:blip>
            <a:srcRect/>
            <a:stretch/>
          </p:blipFill>
          <p:spPr>
            <a:xfrm>
              <a:off x="3594100" y="3294528"/>
              <a:ext cx="2613133" cy="2613133"/>
            </a:xfrm>
            <a:prstGeom prst="rect">
              <a:avLst/>
            </a:prstGeom>
            <a:noFill/>
            <a:ln>
              <a:noFill/>
            </a:ln>
          </p:spPr>
        </p:pic>
        <p:sp>
          <p:nvSpPr>
            <p:cNvPr id="283" name="Shape 283"/>
            <p:cNvSpPr/>
            <p:nvPr/>
          </p:nvSpPr>
          <p:spPr>
            <a:xfrm>
              <a:off x="4235824" y="3523129"/>
              <a:ext cx="1317811" cy="1909483"/>
            </a:xfrm>
            <a:prstGeom prst="rect">
              <a:avLst/>
            </a:prstGeom>
            <a:solidFill>
              <a:srgbClr val="50B79E"/>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pic>
          <p:nvPicPr>
            <p:cNvPr id="284" name="Shape 284"/>
            <p:cNvPicPr preferRelativeResize="0"/>
            <p:nvPr/>
          </p:nvPicPr>
          <p:blipFill rotWithShape="1">
            <a:blip r:embed="rId3">
              <a:alphaModFix/>
            </a:blip>
            <a:srcRect l="13945" t="26440" r="28667" b="51589"/>
            <a:stretch/>
          </p:blipFill>
          <p:spPr>
            <a:xfrm>
              <a:off x="4303058" y="4234791"/>
              <a:ext cx="1196790" cy="458231"/>
            </a:xfrm>
            <a:prstGeom prst="rect">
              <a:avLst/>
            </a:prstGeom>
            <a:noFill/>
            <a:ln>
              <a:noFill/>
            </a:ln>
          </p:spPr>
        </p:pic>
      </p:grpSp>
      <p:grpSp>
        <p:nvGrpSpPr>
          <p:cNvPr id="285" name="Shape 285"/>
          <p:cNvGrpSpPr/>
          <p:nvPr/>
        </p:nvGrpSpPr>
        <p:grpSpPr>
          <a:xfrm>
            <a:off x="9416716" y="2693034"/>
            <a:ext cx="1491916" cy="515387"/>
            <a:chOff x="9256295" y="2693034"/>
            <a:chExt cx="1491916" cy="515387"/>
          </a:xfrm>
        </p:grpSpPr>
        <p:pic>
          <p:nvPicPr>
            <p:cNvPr id="286" name="Shape 286"/>
            <p:cNvPicPr preferRelativeResize="0"/>
            <p:nvPr/>
          </p:nvPicPr>
          <p:blipFill rotWithShape="1">
            <a:blip r:embed="rId3">
              <a:alphaModFix/>
            </a:blip>
            <a:srcRect l="55993" t="26748" r="12806" b="52370"/>
            <a:stretch/>
          </p:blipFill>
          <p:spPr>
            <a:xfrm>
              <a:off x="9256295" y="2693034"/>
              <a:ext cx="770021" cy="515387"/>
            </a:xfrm>
            <a:prstGeom prst="rect">
              <a:avLst/>
            </a:prstGeom>
            <a:noFill/>
            <a:ln>
              <a:noFill/>
            </a:ln>
          </p:spPr>
        </p:pic>
        <p:pic>
          <p:nvPicPr>
            <p:cNvPr id="287" name="Shape 287"/>
            <p:cNvPicPr preferRelativeResize="0"/>
            <p:nvPr/>
          </p:nvPicPr>
          <p:blipFill rotWithShape="1">
            <a:blip r:embed="rId3">
              <a:alphaModFix/>
            </a:blip>
            <a:srcRect l="55993" t="26748" r="12806" b="52370"/>
            <a:stretch/>
          </p:blipFill>
          <p:spPr>
            <a:xfrm>
              <a:off x="9978190" y="2693034"/>
              <a:ext cx="770021" cy="515387"/>
            </a:xfrm>
            <a:prstGeom prst="rect">
              <a:avLst/>
            </a:prstGeom>
            <a:noFill/>
            <a:ln>
              <a:noFill/>
            </a:ln>
          </p:spPr>
        </p:pic>
      </p:grpSp>
      <p:sp>
        <p:nvSpPr>
          <p:cNvPr id="288" name="Shape 288"/>
          <p:cNvSpPr/>
          <p:nvPr/>
        </p:nvSpPr>
        <p:spPr>
          <a:xfrm>
            <a:off x="7374051" y="4363360"/>
            <a:ext cx="951242" cy="362812"/>
          </a:xfrm>
          <a:prstGeom prst="rect">
            <a:avLst/>
          </a:prstGeom>
          <a:solidFill>
            <a:srgbClr val="F1F1F1"/>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dk1"/>
                </a:solidFill>
                <a:latin typeface="Verdana"/>
                <a:ea typeface="Verdana"/>
                <a:cs typeface="Verdana"/>
                <a:sym typeface="Verdana"/>
              </a:rPr>
              <a:t>2376</a:t>
            </a:r>
          </a:p>
        </p:txBody>
      </p:sp>
      <p:pic>
        <p:nvPicPr>
          <p:cNvPr id="289" name="Shape 289"/>
          <p:cNvPicPr preferRelativeResize="0"/>
          <p:nvPr/>
        </p:nvPicPr>
        <p:blipFill rotWithShape="1">
          <a:blip r:embed="rId5">
            <a:alphaModFix/>
          </a:blip>
          <a:srcRect l="24421" t="24295" r="24579" b="25431"/>
          <a:stretch/>
        </p:blipFill>
        <p:spPr>
          <a:xfrm>
            <a:off x="5835551" y="5082988"/>
            <a:ext cx="1841055" cy="113427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838200" y="365125"/>
            <a:ext cx="5257800" cy="1325563"/>
          </a:xfrm>
          <a:prstGeom prst="rect">
            <a:avLst/>
          </a:prstGeom>
          <a:noFill/>
          <a:ln>
            <a:noFill/>
          </a:ln>
        </p:spPr>
        <p:txBody>
          <a:bodyPr wrap="square" lIns="91425" tIns="45700" rIns="91425" bIns="45700" anchor="ctr" anchorCtr="0">
            <a:noAutofit/>
          </a:bodyPr>
          <a:lstStyle/>
          <a:p>
            <a:pPr marL="0" marR="0" lvl="0" indent="-177800" algn="l" rtl="0">
              <a:lnSpc>
                <a:spcPct val="90000"/>
              </a:lnSpc>
              <a:spcBef>
                <a:spcPts val="0"/>
              </a:spcBef>
              <a:buClr>
                <a:srgbClr val="415359"/>
              </a:buClr>
              <a:buSzPts val="2800"/>
              <a:buFont typeface="Verdana"/>
              <a:buNone/>
            </a:pPr>
            <a:r>
              <a:rPr lang="da-DK" sz="2800" b="1" i="0" u="none" strike="noStrike" cap="none">
                <a:solidFill>
                  <a:srgbClr val="415359"/>
                </a:solidFill>
                <a:latin typeface="Verdana"/>
                <a:ea typeface="Verdana"/>
                <a:cs typeface="Verdana"/>
                <a:sym typeface="Verdana"/>
              </a:rPr>
              <a:t>To trin: mere end dobbelt så sikkert</a:t>
            </a:r>
          </a:p>
        </p:txBody>
      </p:sp>
      <p:sp>
        <p:nvSpPr>
          <p:cNvPr id="296" name="Shape 296"/>
          <p:cNvSpPr txBox="1">
            <a:spLocks noGrp="1"/>
          </p:cNvSpPr>
          <p:nvPr>
            <p:ph type="body" idx="1"/>
          </p:nvPr>
        </p:nvSpPr>
        <p:spPr>
          <a:xfrm>
            <a:off x="838199" y="1825623"/>
            <a:ext cx="5257801" cy="4615517"/>
          </a:xfrm>
          <a:prstGeom prst="rect">
            <a:avLst/>
          </a:prstGeom>
          <a:noFill/>
          <a:ln>
            <a:noFill/>
          </a:ln>
        </p:spPr>
        <p:txBody>
          <a:bodyPr wrap="square" lIns="91425" tIns="45700" rIns="91425" bIns="45700" anchor="t" anchorCtr="0">
            <a:noAutofit/>
          </a:bodyPr>
          <a:lstStyle/>
          <a:p>
            <a:pPr marL="228600" marR="0" lvl="0" indent="-228600" algn="l" rtl="0">
              <a:lnSpc>
                <a:spcPct val="110000"/>
              </a:lnSpc>
              <a:spcBef>
                <a:spcPts val="0"/>
              </a:spcBef>
              <a:spcAft>
                <a:spcPts val="0"/>
              </a:spcAft>
              <a:buClr>
                <a:srgbClr val="415359"/>
              </a:buClr>
              <a:buSzPts val="2400"/>
              <a:buFont typeface="Arial"/>
              <a:buChar char="•"/>
            </a:pPr>
            <a:r>
              <a:rPr lang="da-DK" sz="2400" b="0" i="0" u="none" strike="noStrike" cap="none" dirty="0">
                <a:solidFill>
                  <a:srgbClr val="415359"/>
                </a:solidFill>
                <a:latin typeface="Verdana"/>
                <a:ea typeface="Verdana"/>
                <a:cs typeface="Verdana"/>
                <a:sym typeface="Verdana"/>
              </a:rPr>
              <a:t>To-trins-login betyder, at du bruger to trin, når du logger </a:t>
            </a:r>
            <a:r>
              <a:rPr lang="da-DK" sz="2400" b="0" i="0" u="none" strike="noStrike" cap="none" dirty="0" smtClean="0">
                <a:solidFill>
                  <a:srgbClr val="415359"/>
                </a:solidFill>
                <a:latin typeface="Verdana"/>
                <a:ea typeface="Verdana"/>
                <a:cs typeface="Verdana"/>
                <a:sym typeface="Verdana"/>
              </a:rPr>
              <a:t>ind – fx både computer og mobil</a:t>
            </a:r>
          </a:p>
          <a:p>
            <a:pPr marL="228600" marR="0" lvl="0" indent="-228600" algn="l" rtl="0">
              <a:lnSpc>
                <a:spcPct val="110000"/>
              </a:lnSpc>
              <a:spcBef>
                <a:spcPts val="0"/>
              </a:spcBef>
              <a:spcAft>
                <a:spcPts val="0"/>
              </a:spcAft>
              <a:buClr>
                <a:srgbClr val="415359"/>
              </a:buClr>
              <a:buSzPts val="2400"/>
              <a:buFont typeface="Arial"/>
              <a:buNone/>
            </a:pPr>
            <a:endParaRPr sz="2400" b="0" i="0" u="none" strike="noStrike" cap="none" dirty="0" smtClean="0">
              <a:solidFill>
                <a:srgbClr val="415359"/>
              </a:solidFill>
              <a:latin typeface="Verdana"/>
              <a:ea typeface="Verdana"/>
              <a:cs typeface="Verdana"/>
              <a:sym typeface="Verdana"/>
            </a:endParaRPr>
          </a:p>
          <a:p>
            <a:pPr marL="228600" marR="0" lvl="0" indent="-228600" algn="l" rtl="0">
              <a:lnSpc>
                <a:spcPct val="110000"/>
              </a:lnSpc>
              <a:spcBef>
                <a:spcPts val="0"/>
              </a:spcBef>
              <a:spcAft>
                <a:spcPts val="0"/>
              </a:spcAft>
              <a:buClr>
                <a:srgbClr val="415359"/>
              </a:buClr>
              <a:buSzPts val="2400"/>
              <a:buFont typeface="Arial"/>
              <a:buChar char="•"/>
            </a:pPr>
            <a:r>
              <a:rPr lang="da-DK" sz="2400" b="0" i="0" u="none" strike="noStrike" cap="none" dirty="0" smtClean="0">
                <a:solidFill>
                  <a:srgbClr val="415359"/>
                </a:solidFill>
                <a:latin typeface="Verdana"/>
                <a:ea typeface="Verdana"/>
                <a:cs typeface="Verdana"/>
                <a:sym typeface="Verdana"/>
              </a:rPr>
              <a:t>To-trins-login </a:t>
            </a:r>
            <a:r>
              <a:rPr lang="da-DK" sz="2400" b="0" i="0" u="none" strike="noStrike" cap="none" dirty="0">
                <a:solidFill>
                  <a:srgbClr val="415359"/>
                </a:solidFill>
                <a:latin typeface="Verdana"/>
                <a:ea typeface="Verdana"/>
                <a:cs typeface="Verdana"/>
                <a:sym typeface="Verdana"/>
              </a:rPr>
              <a:t>er den sikreste form for login, da en hacker så både skal have adgang til dit kodeord OG din telefon</a:t>
            </a:r>
          </a:p>
          <a:p>
            <a:pPr marL="228600" marR="0" lvl="0" indent="-228600" algn="l" rtl="0">
              <a:lnSpc>
                <a:spcPct val="110000"/>
              </a:lnSpc>
              <a:spcBef>
                <a:spcPts val="0"/>
              </a:spcBef>
              <a:spcAft>
                <a:spcPts val="0"/>
              </a:spcAft>
              <a:buClr>
                <a:srgbClr val="415359"/>
              </a:buClr>
              <a:buSzPts val="2400"/>
              <a:buFont typeface="Arial"/>
              <a:buNone/>
            </a:pPr>
            <a:endParaRPr sz="2400" b="0" i="0" u="none" strike="noStrike" cap="none" dirty="0">
              <a:solidFill>
                <a:srgbClr val="415359"/>
              </a:solidFill>
              <a:latin typeface="Verdana"/>
              <a:ea typeface="Verdana"/>
              <a:cs typeface="Verdana"/>
              <a:sym typeface="Verdana"/>
            </a:endParaRPr>
          </a:p>
        </p:txBody>
      </p:sp>
      <p:sp>
        <p:nvSpPr>
          <p:cNvPr id="297" name="Shape 297"/>
          <p:cNvSpPr/>
          <p:nvPr/>
        </p:nvSpPr>
        <p:spPr>
          <a:xfrm>
            <a:off x="6996112" y="1"/>
            <a:ext cx="5195887" cy="685800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pic>
        <p:nvPicPr>
          <p:cNvPr id="298" name="Shape 298"/>
          <p:cNvPicPr preferRelativeResize="0"/>
          <p:nvPr/>
        </p:nvPicPr>
        <p:blipFill rotWithShape="1">
          <a:blip r:embed="rId3">
            <a:alphaModFix/>
          </a:blip>
          <a:srcRect/>
          <a:stretch/>
        </p:blipFill>
        <p:spPr>
          <a:xfrm>
            <a:off x="7580405" y="908050"/>
            <a:ext cx="5201920" cy="5201920"/>
          </a:xfrm>
          <a:prstGeom prst="rect">
            <a:avLst/>
          </a:prstGeom>
          <a:noFill/>
          <a:ln>
            <a:noFill/>
          </a:ln>
        </p:spPr>
      </p:pic>
      <p:sp>
        <p:nvSpPr>
          <p:cNvPr id="299" name="Shape 299"/>
          <p:cNvSpPr/>
          <p:nvPr/>
        </p:nvSpPr>
        <p:spPr>
          <a:xfrm>
            <a:off x="8194684" y="1978495"/>
            <a:ext cx="4125653" cy="1682447"/>
          </a:xfrm>
          <a:prstGeom prst="rect">
            <a:avLst/>
          </a:prstGeom>
          <a:solidFill>
            <a:srgbClr val="50B79E"/>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grpSp>
        <p:nvGrpSpPr>
          <p:cNvPr id="300" name="Shape 300"/>
          <p:cNvGrpSpPr/>
          <p:nvPr/>
        </p:nvGrpSpPr>
        <p:grpSpPr>
          <a:xfrm>
            <a:off x="6807947" y="3613818"/>
            <a:ext cx="2080559" cy="2080559"/>
            <a:chOff x="3594100" y="3294528"/>
            <a:chExt cx="2613133" cy="2613133"/>
          </a:xfrm>
        </p:grpSpPr>
        <p:pic>
          <p:nvPicPr>
            <p:cNvPr id="301" name="Shape 301"/>
            <p:cNvPicPr preferRelativeResize="0"/>
            <p:nvPr/>
          </p:nvPicPr>
          <p:blipFill rotWithShape="1">
            <a:blip r:embed="rId4">
              <a:alphaModFix/>
            </a:blip>
            <a:srcRect/>
            <a:stretch/>
          </p:blipFill>
          <p:spPr>
            <a:xfrm>
              <a:off x="3594100" y="3294528"/>
              <a:ext cx="2613133" cy="2613133"/>
            </a:xfrm>
            <a:prstGeom prst="rect">
              <a:avLst/>
            </a:prstGeom>
            <a:noFill/>
            <a:ln>
              <a:noFill/>
            </a:ln>
          </p:spPr>
        </p:pic>
        <p:sp>
          <p:nvSpPr>
            <p:cNvPr id="302" name="Shape 302"/>
            <p:cNvSpPr/>
            <p:nvPr/>
          </p:nvSpPr>
          <p:spPr>
            <a:xfrm>
              <a:off x="4235824" y="3523129"/>
              <a:ext cx="1317811" cy="1909483"/>
            </a:xfrm>
            <a:prstGeom prst="rect">
              <a:avLst/>
            </a:prstGeom>
            <a:solidFill>
              <a:srgbClr val="50B79E"/>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pic>
          <p:nvPicPr>
            <p:cNvPr id="303" name="Shape 303"/>
            <p:cNvPicPr preferRelativeResize="0"/>
            <p:nvPr/>
          </p:nvPicPr>
          <p:blipFill rotWithShape="1">
            <a:blip r:embed="rId3">
              <a:alphaModFix/>
            </a:blip>
            <a:srcRect l="13945" t="26440" r="28667" b="51589"/>
            <a:stretch/>
          </p:blipFill>
          <p:spPr>
            <a:xfrm>
              <a:off x="4303058" y="4234791"/>
              <a:ext cx="1196790" cy="458231"/>
            </a:xfrm>
            <a:prstGeom prst="rect">
              <a:avLst/>
            </a:prstGeom>
            <a:noFill/>
            <a:ln>
              <a:noFill/>
            </a:ln>
          </p:spPr>
        </p:pic>
      </p:grpSp>
      <p:grpSp>
        <p:nvGrpSpPr>
          <p:cNvPr id="304" name="Shape 304"/>
          <p:cNvGrpSpPr/>
          <p:nvPr/>
        </p:nvGrpSpPr>
        <p:grpSpPr>
          <a:xfrm>
            <a:off x="9416716" y="2693034"/>
            <a:ext cx="1491916" cy="515387"/>
            <a:chOff x="9256295" y="2693034"/>
            <a:chExt cx="1491916" cy="515387"/>
          </a:xfrm>
        </p:grpSpPr>
        <p:pic>
          <p:nvPicPr>
            <p:cNvPr id="305" name="Shape 305"/>
            <p:cNvPicPr preferRelativeResize="0"/>
            <p:nvPr/>
          </p:nvPicPr>
          <p:blipFill rotWithShape="1">
            <a:blip r:embed="rId3">
              <a:alphaModFix/>
            </a:blip>
            <a:srcRect l="55993" t="26748" r="12806" b="52370"/>
            <a:stretch/>
          </p:blipFill>
          <p:spPr>
            <a:xfrm>
              <a:off x="9256295" y="2693034"/>
              <a:ext cx="770021" cy="515387"/>
            </a:xfrm>
            <a:prstGeom prst="rect">
              <a:avLst/>
            </a:prstGeom>
            <a:noFill/>
            <a:ln>
              <a:noFill/>
            </a:ln>
          </p:spPr>
        </p:pic>
        <p:pic>
          <p:nvPicPr>
            <p:cNvPr id="306" name="Shape 306"/>
            <p:cNvPicPr preferRelativeResize="0"/>
            <p:nvPr/>
          </p:nvPicPr>
          <p:blipFill rotWithShape="1">
            <a:blip r:embed="rId3">
              <a:alphaModFix/>
            </a:blip>
            <a:srcRect l="55993" t="26748" r="12806" b="52370"/>
            <a:stretch/>
          </p:blipFill>
          <p:spPr>
            <a:xfrm>
              <a:off x="9978190" y="2693034"/>
              <a:ext cx="770021" cy="515387"/>
            </a:xfrm>
            <a:prstGeom prst="rect">
              <a:avLst/>
            </a:prstGeom>
            <a:noFill/>
            <a:ln>
              <a:noFill/>
            </a:ln>
          </p:spPr>
        </p:pic>
      </p:grpSp>
      <p:sp>
        <p:nvSpPr>
          <p:cNvPr id="307" name="Shape 307"/>
          <p:cNvSpPr/>
          <p:nvPr/>
        </p:nvSpPr>
        <p:spPr>
          <a:xfrm>
            <a:off x="7374051" y="4363360"/>
            <a:ext cx="951242" cy="362812"/>
          </a:xfrm>
          <a:prstGeom prst="rect">
            <a:avLst/>
          </a:prstGeom>
          <a:solidFill>
            <a:srgbClr val="F1F1F1"/>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dk1"/>
                </a:solidFill>
                <a:latin typeface="Verdana"/>
                <a:ea typeface="Verdana"/>
                <a:cs typeface="Verdana"/>
                <a:sym typeface="Verdana"/>
              </a:rPr>
              <a:t>2376</a:t>
            </a:r>
          </a:p>
        </p:txBody>
      </p:sp>
      <p:pic>
        <p:nvPicPr>
          <p:cNvPr id="308" name="Shape 308"/>
          <p:cNvPicPr preferRelativeResize="0"/>
          <p:nvPr/>
        </p:nvPicPr>
        <p:blipFill rotWithShape="1">
          <a:blip r:embed="rId5">
            <a:alphaModFix/>
          </a:blip>
          <a:srcRect l="24421" t="24295" r="24579" b="25431"/>
          <a:stretch/>
        </p:blipFill>
        <p:spPr>
          <a:xfrm>
            <a:off x="5835551" y="5082988"/>
            <a:ext cx="1841055" cy="113427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p:nvPr/>
        </p:nvSpPr>
        <p:spPr>
          <a:xfrm>
            <a:off x="6996112" y="1"/>
            <a:ext cx="5195887" cy="685800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pic>
        <p:nvPicPr>
          <p:cNvPr id="315" name="Shape 315"/>
          <p:cNvPicPr preferRelativeResize="0"/>
          <p:nvPr/>
        </p:nvPicPr>
        <p:blipFill rotWithShape="1">
          <a:blip r:embed="rId3">
            <a:alphaModFix/>
          </a:blip>
          <a:srcRect/>
          <a:stretch/>
        </p:blipFill>
        <p:spPr>
          <a:xfrm>
            <a:off x="7580405" y="908050"/>
            <a:ext cx="5201920" cy="5201920"/>
          </a:xfrm>
          <a:prstGeom prst="rect">
            <a:avLst/>
          </a:prstGeom>
          <a:noFill/>
          <a:ln>
            <a:noFill/>
          </a:ln>
        </p:spPr>
      </p:pic>
      <p:sp>
        <p:nvSpPr>
          <p:cNvPr id="316" name="Shape 316"/>
          <p:cNvSpPr/>
          <p:nvPr/>
        </p:nvSpPr>
        <p:spPr>
          <a:xfrm>
            <a:off x="8194684" y="1978495"/>
            <a:ext cx="4125653" cy="1682447"/>
          </a:xfrm>
          <a:prstGeom prst="rect">
            <a:avLst/>
          </a:prstGeom>
          <a:solidFill>
            <a:srgbClr val="50B79E"/>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grpSp>
        <p:nvGrpSpPr>
          <p:cNvPr id="317" name="Shape 317"/>
          <p:cNvGrpSpPr/>
          <p:nvPr/>
        </p:nvGrpSpPr>
        <p:grpSpPr>
          <a:xfrm>
            <a:off x="6807947" y="3613818"/>
            <a:ext cx="2080559" cy="2080559"/>
            <a:chOff x="3594100" y="3294528"/>
            <a:chExt cx="2613133" cy="2613133"/>
          </a:xfrm>
        </p:grpSpPr>
        <p:pic>
          <p:nvPicPr>
            <p:cNvPr id="318" name="Shape 318"/>
            <p:cNvPicPr preferRelativeResize="0"/>
            <p:nvPr/>
          </p:nvPicPr>
          <p:blipFill rotWithShape="1">
            <a:blip r:embed="rId4">
              <a:alphaModFix/>
            </a:blip>
            <a:srcRect/>
            <a:stretch/>
          </p:blipFill>
          <p:spPr>
            <a:xfrm>
              <a:off x="3594100" y="3294528"/>
              <a:ext cx="2613133" cy="2613133"/>
            </a:xfrm>
            <a:prstGeom prst="rect">
              <a:avLst/>
            </a:prstGeom>
            <a:noFill/>
            <a:ln>
              <a:noFill/>
            </a:ln>
          </p:spPr>
        </p:pic>
        <p:sp>
          <p:nvSpPr>
            <p:cNvPr id="319" name="Shape 319"/>
            <p:cNvSpPr/>
            <p:nvPr/>
          </p:nvSpPr>
          <p:spPr>
            <a:xfrm>
              <a:off x="4235824" y="3523129"/>
              <a:ext cx="1317811" cy="1909483"/>
            </a:xfrm>
            <a:prstGeom prst="rect">
              <a:avLst/>
            </a:prstGeom>
            <a:solidFill>
              <a:srgbClr val="50B79E"/>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pic>
          <p:nvPicPr>
            <p:cNvPr id="320" name="Shape 320"/>
            <p:cNvPicPr preferRelativeResize="0"/>
            <p:nvPr/>
          </p:nvPicPr>
          <p:blipFill rotWithShape="1">
            <a:blip r:embed="rId3">
              <a:alphaModFix/>
            </a:blip>
            <a:srcRect l="13945" t="26440" r="28667" b="51589"/>
            <a:stretch/>
          </p:blipFill>
          <p:spPr>
            <a:xfrm>
              <a:off x="4303058" y="4234791"/>
              <a:ext cx="1196790" cy="458231"/>
            </a:xfrm>
            <a:prstGeom prst="rect">
              <a:avLst/>
            </a:prstGeom>
            <a:noFill/>
            <a:ln>
              <a:noFill/>
            </a:ln>
          </p:spPr>
        </p:pic>
      </p:grpSp>
      <p:grpSp>
        <p:nvGrpSpPr>
          <p:cNvPr id="321" name="Shape 321"/>
          <p:cNvGrpSpPr/>
          <p:nvPr/>
        </p:nvGrpSpPr>
        <p:grpSpPr>
          <a:xfrm>
            <a:off x="9416716" y="2693034"/>
            <a:ext cx="1491916" cy="515387"/>
            <a:chOff x="9256295" y="2693034"/>
            <a:chExt cx="1491916" cy="515387"/>
          </a:xfrm>
        </p:grpSpPr>
        <p:pic>
          <p:nvPicPr>
            <p:cNvPr id="322" name="Shape 322"/>
            <p:cNvPicPr preferRelativeResize="0"/>
            <p:nvPr/>
          </p:nvPicPr>
          <p:blipFill rotWithShape="1">
            <a:blip r:embed="rId3">
              <a:alphaModFix/>
            </a:blip>
            <a:srcRect l="55993" t="26748" r="12806" b="52370"/>
            <a:stretch/>
          </p:blipFill>
          <p:spPr>
            <a:xfrm>
              <a:off x="9256295" y="2693034"/>
              <a:ext cx="770021" cy="515387"/>
            </a:xfrm>
            <a:prstGeom prst="rect">
              <a:avLst/>
            </a:prstGeom>
            <a:noFill/>
            <a:ln>
              <a:noFill/>
            </a:ln>
          </p:spPr>
        </p:pic>
        <p:pic>
          <p:nvPicPr>
            <p:cNvPr id="323" name="Shape 323"/>
            <p:cNvPicPr preferRelativeResize="0"/>
            <p:nvPr/>
          </p:nvPicPr>
          <p:blipFill rotWithShape="1">
            <a:blip r:embed="rId3">
              <a:alphaModFix/>
            </a:blip>
            <a:srcRect l="55993" t="26748" r="12806" b="52370"/>
            <a:stretch/>
          </p:blipFill>
          <p:spPr>
            <a:xfrm>
              <a:off x="9978190" y="2693034"/>
              <a:ext cx="770021" cy="515387"/>
            </a:xfrm>
            <a:prstGeom prst="rect">
              <a:avLst/>
            </a:prstGeom>
            <a:noFill/>
            <a:ln>
              <a:noFill/>
            </a:ln>
          </p:spPr>
        </p:pic>
      </p:grpSp>
      <p:sp>
        <p:nvSpPr>
          <p:cNvPr id="324" name="Shape 324"/>
          <p:cNvSpPr/>
          <p:nvPr/>
        </p:nvSpPr>
        <p:spPr>
          <a:xfrm>
            <a:off x="7374051" y="4363360"/>
            <a:ext cx="951242" cy="362812"/>
          </a:xfrm>
          <a:prstGeom prst="rect">
            <a:avLst/>
          </a:prstGeom>
          <a:solidFill>
            <a:srgbClr val="F1F1F1"/>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dk1"/>
                </a:solidFill>
                <a:latin typeface="Verdana"/>
                <a:ea typeface="Verdana"/>
                <a:cs typeface="Verdana"/>
                <a:sym typeface="Verdana"/>
              </a:rPr>
              <a:t>2376</a:t>
            </a:r>
          </a:p>
        </p:txBody>
      </p:sp>
      <p:sp>
        <p:nvSpPr>
          <p:cNvPr id="325" name="Shape 325"/>
          <p:cNvSpPr txBox="1">
            <a:spLocks noGrp="1"/>
          </p:cNvSpPr>
          <p:nvPr>
            <p:ph type="body" idx="1"/>
          </p:nvPr>
        </p:nvSpPr>
        <p:spPr>
          <a:xfrm>
            <a:off x="759578" y="750721"/>
            <a:ext cx="5833727" cy="823912"/>
          </a:xfrm>
          <a:prstGeom prst="rect">
            <a:avLst/>
          </a:prstGeom>
          <a:noFill/>
          <a:ln>
            <a:noFill/>
          </a:ln>
        </p:spPr>
        <p:txBody>
          <a:bodyPr wrap="square" lIns="91425" tIns="45700" rIns="91425" bIns="45700" anchor="b" anchorCtr="0">
            <a:noAutofit/>
          </a:bodyPr>
          <a:lstStyle/>
          <a:p>
            <a:pPr marL="0" marR="0" lvl="0" indent="-177800" algn="l" rtl="0">
              <a:lnSpc>
                <a:spcPct val="100000"/>
              </a:lnSpc>
              <a:spcBef>
                <a:spcPts val="0"/>
              </a:spcBef>
              <a:spcAft>
                <a:spcPts val="0"/>
              </a:spcAft>
              <a:buClr>
                <a:srgbClr val="415359"/>
              </a:buClr>
              <a:buSzPts val="2800"/>
              <a:buFont typeface="Arial"/>
              <a:buNone/>
            </a:pPr>
            <a:r>
              <a:rPr lang="da-DK" sz="2800" b="1" i="0" u="none" strike="noStrike" cap="none">
                <a:solidFill>
                  <a:srgbClr val="415359"/>
                </a:solidFill>
                <a:latin typeface="Verdana"/>
                <a:ea typeface="Verdana"/>
                <a:cs typeface="Verdana"/>
                <a:sym typeface="Verdana"/>
              </a:rPr>
              <a:t>Du </a:t>
            </a:r>
            <a:r>
              <a:rPr lang="da-DK" sz="2800" b="1" i="0" u="sng" strike="noStrike" cap="none">
                <a:solidFill>
                  <a:srgbClr val="415359"/>
                </a:solidFill>
                <a:latin typeface="Verdana"/>
                <a:ea typeface="Verdana"/>
                <a:cs typeface="Verdana"/>
                <a:sym typeface="Verdana"/>
              </a:rPr>
              <a:t>kan</a:t>
            </a:r>
            <a:r>
              <a:rPr lang="da-DK" sz="2800" b="1" i="0" u="none" strike="noStrike" cap="none">
                <a:solidFill>
                  <a:srgbClr val="415359"/>
                </a:solidFill>
                <a:latin typeface="Verdana"/>
                <a:ea typeface="Verdana"/>
                <a:cs typeface="Verdana"/>
                <a:sym typeface="Verdana"/>
              </a:rPr>
              <a:t> gøre en forskel</a:t>
            </a:r>
          </a:p>
        </p:txBody>
      </p:sp>
      <p:sp>
        <p:nvSpPr>
          <p:cNvPr id="326" name="Shape 326"/>
          <p:cNvSpPr txBox="1">
            <a:spLocks noGrp="1"/>
          </p:cNvSpPr>
          <p:nvPr>
            <p:ph type="body" idx="2"/>
          </p:nvPr>
        </p:nvSpPr>
        <p:spPr>
          <a:xfrm>
            <a:off x="759578" y="1876925"/>
            <a:ext cx="5833727" cy="4331369"/>
          </a:xfrm>
          <a:prstGeom prst="rect">
            <a:avLst/>
          </a:prstGeom>
          <a:noFill/>
          <a:ln>
            <a:noFill/>
          </a:ln>
        </p:spPr>
        <p:txBody>
          <a:bodyPr wrap="square" lIns="91425" tIns="45700" rIns="91425" bIns="45700" anchor="t" anchorCtr="0">
            <a:noAutofit/>
          </a:bodyPr>
          <a:lstStyle/>
          <a:p>
            <a:pPr marL="0" marR="0" lvl="0" indent="-152400" algn="l" rtl="0">
              <a:lnSpc>
                <a:spcPct val="100000"/>
              </a:lnSpc>
              <a:spcBef>
                <a:spcPts val="0"/>
              </a:spcBef>
              <a:spcAft>
                <a:spcPts val="0"/>
              </a:spcAft>
              <a:buClr>
                <a:srgbClr val="415359"/>
              </a:buClr>
              <a:buSzPts val="2400"/>
              <a:buFont typeface="Arial"/>
              <a:buNone/>
            </a:pPr>
            <a:r>
              <a:rPr lang="da-DK" sz="2400" b="0" i="0" u="none" strike="noStrike" cap="none">
                <a:solidFill>
                  <a:srgbClr val="415359"/>
                </a:solidFill>
                <a:latin typeface="Verdana"/>
                <a:ea typeface="Verdana"/>
                <a:cs typeface="Verdana"/>
                <a:sym typeface="Verdana"/>
              </a:rPr>
              <a:t>Genbrug </a:t>
            </a:r>
            <a:r>
              <a:rPr lang="da-DK" sz="2400" b="1" i="0" u="none" strike="noStrike" cap="none">
                <a:solidFill>
                  <a:srgbClr val="FF0000"/>
                </a:solidFill>
                <a:latin typeface="Verdana"/>
                <a:ea typeface="Verdana"/>
                <a:cs typeface="Verdana"/>
                <a:sym typeface="Verdana"/>
              </a:rPr>
              <a:t>ALDRIG</a:t>
            </a:r>
            <a:r>
              <a:rPr lang="da-DK" sz="2400" b="0" i="0" u="none" strike="noStrike" cap="none">
                <a:solidFill>
                  <a:srgbClr val="FF0000"/>
                </a:solidFill>
                <a:latin typeface="Verdana"/>
                <a:ea typeface="Verdana"/>
                <a:cs typeface="Verdana"/>
                <a:sym typeface="Verdana"/>
              </a:rPr>
              <a:t> </a:t>
            </a:r>
            <a:r>
              <a:rPr lang="da-DK" sz="2400" b="0" i="0" u="none" strike="noStrike" cap="none">
                <a:solidFill>
                  <a:srgbClr val="415359"/>
                </a:solidFill>
                <a:latin typeface="Verdana"/>
                <a:ea typeface="Verdana"/>
                <a:cs typeface="Verdana"/>
                <a:sym typeface="Verdana"/>
              </a:rPr>
              <a:t>meget vigtige kodeord – fx til NemID, Facebook, email og lign. </a:t>
            </a:r>
          </a:p>
          <a:p>
            <a:pPr marL="0" marR="0" lvl="0" indent="-152400" algn="l" rtl="0">
              <a:lnSpc>
                <a:spcPct val="100000"/>
              </a:lnSpc>
              <a:spcBef>
                <a:spcPts val="0"/>
              </a:spcBef>
              <a:spcAft>
                <a:spcPts val="0"/>
              </a:spcAft>
              <a:buClr>
                <a:srgbClr val="415359"/>
              </a:buClr>
              <a:buSzPts val="2400"/>
              <a:buFont typeface="Arial"/>
              <a:buNone/>
            </a:pPr>
            <a:endParaRPr sz="2400" b="0" i="0" u="none" strike="noStrike" cap="none">
              <a:solidFill>
                <a:srgbClr val="415359"/>
              </a:solidFill>
              <a:latin typeface="Verdana"/>
              <a:ea typeface="Verdana"/>
              <a:cs typeface="Verdana"/>
              <a:sym typeface="Verdana"/>
            </a:endParaRPr>
          </a:p>
          <a:p>
            <a:pPr marL="0" marR="0" lvl="0" indent="-152400" algn="l" rtl="0">
              <a:lnSpc>
                <a:spcPct val="100000"/>
              </a:lnSpc>
              <a:spcBef>
                <a:spcPts val="0"/>
              </a:spcBef>
              <a:spcAft>
                <a:spcPts val="0"/>
              </a:spcAft>
              <a:buClr>
                <a:srgbClr val="415359"/>
              </a:buClr>
              <a:buSzPts val="2400"/>
              <a:buFont typeface="Arial"/>
              <a:buNone/>
            </a:pPr>
            <a:r>
              <a:rPr lang="da-DK" sz="2400" b="0" i="0" u="none" strike="noStrike" cap="none">
                <a:solidFill>
                  <a:srgbClr val="415359"/>
                </a:solidFill>
                <a:latin typeface="Verdana"/>
                <a:ea typeface="Verdana"/>
                <a:cs typeface="Verdana"/>
                <a:sym typeface="Verdana"/>
              </a:rPr>
              <a:t>Brug </a:t>
            </a:r>
            <a:r>
              <a:rPr lang="da-DK" sz="2400" b="1" i="0" u="none" strike="noStrike" cap="none">
                <a:solidFill>
                  <a:schemeClr val="accent6"/>
                </a:solidFill>
                <a:latin typeface="Verdana"/>
                <a:ea typeface="Verdana"/>
                <a:cs typeface="Verdana"/>
                <a:sym typeface="Verdana"/>
              </a:rPr>
              <a:t>ALTID</a:t>
            </a:r>
            <a:r>
              <a:rPr lang="da-DK" sz="2400" b="0" i="0" u="none" strike="noStrike" cap="none">
                <a:solidFill>
                  <a:schemeClr val="accent6"/>
                </a:solidFill>
                <a:latin typeface="Verdana"/>
                <a:ea typeface="Verdana"/>
                <a:cs typeface="Verdana"/>
                <a:sym typeface="Verdana"/>
              </a:rPr>
              <a:t> </a:t>
            </a:r>
            <a:r>
              <a:rPr lang="da-DK" sz="2400" b="0" i="0" u="none" strike="noStrike" cap="none">
                <a:solidFill>
                  <a:srgbClr val="415359"/>
                </a:solidFill>
                <a:latin typeface="Verdana"/>
                <a:ea typeface="Verdana"/>
                <a:cs typeface="Verdana"/>
                <a:sym typeface="Verdana"/>
              </a:rPr>
              <a:t>– så vidt muligt – to-trins-login</a:t>
            </a:r>
          </a:p>
        </p:txBody>
      </p:sp>
      <p:pic>
        <p:nvPicPr>
          <p:cNvPr id="327" name="Shape 327"/>
          <p:cNvPicPr preferRelativeResize="0"/>
          <p:nvPr/>
        </p:nvPicPr>
        <p:blipFill rotWithShape="1">
          <a:blip r:embed="rId5">
            <a:alphaModFix/>
          </a:blip>
          <a:srcRect/>
          <a:stretch/>
        </p:blipFill>
        <p:spPr>
          <a:xfrm>
            <a:off x="10673317" y="148855"/>
            <a:ext cx="1359048" cy="13590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759578" y="750721"/>
            <a:ext cx="5833727" cy="823912"/>
          </a:xfrm>
          <a:prstGeom prst="rect">
            <a:avLst/>
          </a:prstGeom>
          <a:noFill/>
          <a:ln>
            <a:noFill/>
          </a:ln>
        </p:spPr>
        <p:txBody>
          <a:bodyPr wrap="square" lIns="91425" tIns="45700" rIns="91425" bIns="45700" anchor="b" anchorCtr="0">
            <a:noAutofit/>
          </a:bodyPr>
          <a:lstStyle/>
          <a:p>
            <a:pPr marL="0" marR="0" lvl="0" indent="-177800" algn="l" rtl="0">
              <a:lnSpc>
                <a:spcPct val="100000"/>
              </a:lnSpc>
              <a:spcBef>
                <a:spcPts val="0"/>
              </a:spcBef>
              <a:spcAft>
                <a:spcPts val="0"/>
              </a:spcAft>
              <a:buClr>
                <a:srgbClr val="415359"/>
              </a:buClr>
              <a:buSzPts val="2800"/>
              <a:buFont typeface="Arial"/>
              <a:buNone/>
            </a:pPr>
            <a:r>
              <a:rPr lang="da-DK" sz="2800" b="1" i="0" u="none" strike="noStrike" cap="none">
                <a:solidFill>
                  <a:srgbClr val="415359"/>
                </a:solidFill>
                <a:latin typeface="Verdana"/>
                <a:ea typeface="Verdana"/>
                <a:cs typeface="Verdana"/>
                <a:sym typeface="Verdana"/>
              </a:rPr>
              <a:t>Du </a:t>
            </a:r>
            <a:r>
              <a:rPr lang="da-DK" sz="2800" b="1" i="0" u="sng" strike="noStrike" cap="none">
                <a:solidFill>
                  <a:srgbClr val="415359"/>
                </a:solidFill>
                <a:latin typeface="Verdana"/>
                <a:ea typeface="Verdana"/>
                <a:cs typeface="Verdana"/>
                <a:sym typeface="Verdana"/>
              </a:rPr>
              <a:t>kan</a:t>
            </a:r>
            <a:r>
              <a:rPr lang="da-DK" sz="2800" b="1" i="0" u="none" strike="noStrike" cap="none">
                <a:solidFill>
                  <a:srgbClr val="415359"/>
                </a:solidFill>
                <a:latin typeface="Verdana"/>
                <a:ea typeface="Verdana"/>
                <a:cs typeface="Verdana"/>
                <a:sym typeface="Verdana"/>
              </a:rPr>
              <a:t> gøre en forskel</a:t>
            </a:r>
          </a:p>
        </p:txBody>
      </p:sp>
      <p:sp>
        <p:nvSpPr>
          <p:cNvPr id="334" name="Shape 334"/>
          <p:cNvSpPr txBox="1">
            <a:spLocks noGrp="1"/>
          </p:cNvSpPr>
          <p:nvPr>
            <p:ph type="body" idx="2"/>
          </p:nvPr>
        </p:nvSpPr>
        <p:spPr>
          <a:xfrm>
            <a:off x="759578" y="1876925"/>
            <a:ext cx="5833727" cy="4331369"/>
          </a:xfrm>
          <a:prstGeom prst="rect">
            <a:avLst/>
          </a:prstGeom>
          <a:noFill/>
          <a:ln>
            <a:noFill/>
          </a:ln>
        </p:spPr>
        <p:txBody>
          <a:bodyPr wrap="square" lIns="91425" tIns="45700" rIns="91425" bIns="45700" anchor="t" anchorCtr="0">
            <a:noAutofit/>
          </a:bodyPr>
          <a:lstStyle/>
          <a:p>
            <a:pPr marL="0" marR="0" lvl="0" indent="-152400" algn="l" rtl="0">
              <a:lnSpc>
                <a:spcPct val="100000"/>
              </a:lnSpc>
              <a:spcBef>
                <a:spcPts val="0"/>
              </a:spcBef>
              <a:spcAft>
                <a:spcPts val="0"/>
              </a:spcAft>
              <a:buClr>
                <a:srgbClr val="415359"/>
              </a:buClr>
              <a:buSzPts val="2400"/>
              <a:buFont typeface="Arial"/>
              <a:buNone/>
            </a:pPr>
            <a:r>
              <a:rPr lang="da-DK" sz="2400" b="0" i="0" u="none" strike="noStrike" cap="none">
                <a:solidFill>
                  <a:srgbClr val="415359"/>
                </a:solidFill>
                <a:latin typeface="Verdana"/>
                <a:ea typeface="Verdana"/>
                <a:cs typeface="Verdana"/>
                <a:sym typeface="Verdana"/>
              </a:rPr>
              <a:t>Genbrug </a:t>
            </a:r>
            <a:r>
              <a:rPr lang="da-DK" sz="2400" b="1" i="0" u="none" strike="noStrike" cap="none">
                <a:solidFill>
                  <a:srgbClr val="FF0000"/>
                </a:solidFill>
                <a:latin typeface="Verdana"/>
                <a:ea typeface="Verdana"/>
                <a:cs typeface="Verdana"/>
                <a:sym typeface="Verdana"/>
              </a:rPr>
              <a:t>ALDRIG</a:t>
            </a:r>
            <a:r>
              <a:rPr lang="da-DK" sz="2400" b="0" i="0" u="none" strike="noStrike" cap="none">
                <a:solidFill>
                  <a:srgbClr val="FF0000"/>
                </a:solidFill>
                <a:latin typeface="Verdana"/>
                <a:ea typeface="Verdana"/>
                <a:cs typeface="Verdana"/>
                <a:sym typeface="Verdana"/>
              </a:rPr>
              <a:t> </a:t>
            </a:r>
            <a:r>
              <a:rPr lang="da-DK" sz="2400" b="0" i="0" u="none" strike="noStrike" cap="none">
                <a:solidFill>
                  <a:srgbClr val="415359"/>
                </a:solidFill>
                <a:latin typeface="Verdana"/>
                <a:ea typeface="Verdana"/>
                <a:cs typeface="Verdana"/>
                <a:sym typeface="Verdana"/>
              </a:rPr>
              <a:t>meget vigtige kodeord – fx til NemID, Facebook, email og lign. </a:t>
            </a:r>
          </a:p>
          <a:p>
            <a:pPr marL="0" marR="0" lvl="0" indent="-152400" algn="l" rtl="0">
              <a:lnSpc>
                <a:spcPct val="100000"/>
              </a:lnSpc>
              <a:spcBef>
                <a:spcPts val="0"/>
              </a:spcBef>
              <a:spcAft>
                <a:spcPts val="0"/>
              </a:spcAft>
              <a:buClr>
                <a:srgbClr val="415359"/>
              </a:buClr>
              <a:buSzPts val="2400"/>
              <a:buFont typeface="Arial"/>
              <a:buNone/>
            </a:pPr>
            <a:endParaRPr sz="2400" b="0" i="0" u="none" strike="noStrike" cap="none">
              <a:solidFill>
                <a:srgbClr val="415359"/>
              </a:solidFill>
              <a:latin typeface="Verdana"/>
              <a:ea typeface="Verdana"/>
              <a:cs typeface="Verdana"/>
              <a:sym typeface="Verdana"/>
            </a:endParaRPr>
          </a:p>
          <a:p>
            <a:pPr marL="0" marR="0" lvl="0" indent="-152400" algn="l" rtl="0">
              <a:lnSpc>
                <a:spcPct val="100000"/>
              </a:lnSpc>
              <a:spcBef>
                <a:spcPts val="0"/>
              </a:spcBef>
              <a:spcAft>
                <a:spcPts val="0"/>
              </a:spcAft>
              <a:buClr>
                <a:srgbClr val="415359"/>
              </a:buClr>
              <a:buSzPts val="2400"/>
              <a:buFont typeface="Arial"/>
              <a:buNone/>
            </a:pPr>
            <a:r>
              <a:rPr lang="da-DK" sz="2400" b="0" i="0" u="none" strike="noStrike" cap="none">
                <a:solidFill>
                  <a:srgbClr val="415359"/>
                </a:solidFill>
                <a:latin typeface="Verdana"/>
                <a:ea typeface="Verdana"/>
                <a:cs typeface="Verdana"/>
                <a:sym typeface="Verdana"/>
              </a:rPr>
              <a:t>Brug </a:t>
            </a:r>
            <a:r>
              <a:rPr lang="da-DK" sz="2400" b="1" i="0" u="none" strike="noStrike" cap="none">
                <a:solidFill>
                  <a:schemeClr val="accent6"/>
                </a:solidFill>
                <a:latin typeface="Verdana"/>
                <a:ea typeface="Verdana"/>
                <a:cs typeface="Verdana"/>
                <a:sym typeface="Verdana"/>
              </a:rPr>
              <a:t>ALTID</a:t>
            </a:r>
            <a:r>
              <a:rPr lang="da-DK" sz="2400" b="0" i="0" u="none" strike="noStrike" cap="none">
                <a:solidFill>
                  <a:schemeClr val="accent6"/>
                </a:solidFill>
                <a:latin typeface="Verdana"/>
                <a:ea typeface="Verdana"/>
                <a:cs typeface="Verdana"/>
                <a:sym typeface="Verdana"/>
              </a:rPr>
              <a:t> </a:t>
            </a:r>
            <a:r>
              <a:rPr lang="da-DK" sz="2400" b="0" i="0" u="none" strike="noStrike" cap="none">
                <a:solidFill>
                  <a:srgbClr val="415359"/>
                </a:solidFill>
                <a:latin typeface="Verdana"/>
                <a:ea typeface="Verdana"/>
                <a:cs typeface="Verdana"/>
                <a:sym typeface="Verdana"/>
              </a:rPr>
              <a:t>– så vidt muligt – to-trins-login</a:t>
            </a:r>
          </a:p>
          <a:p>
            <a:pPr marL="0" marR="0" lvl="0" indent="-152400" algn="l" rtl="0">
              <a:lnSpc>
                <a:spcPct val="100000"/>
              </a:lnSpc>
              <a:spcBef>
                <a:spcPts val="0"/>
              </a:spcBef>
              <a:spcAft>
                <a:spcPts val="0"/>
              </a:spcAft>
              <a:buClr>
                <a:srgbClr val="415359"/>
              </a:buClr>
              <a:buSzPts val="2400"/>
              <a:buFont typeface="Arial"/>
              <a:buNone/>
            </a:pPr>
            <a:endParaRPr sz="2400" b="0" i="0" u="none" strike="noStrike" cap="none">
              <a:solidFill>
                <a:srgbClr val="415359"/>
              </a:solidFill>
              <a:latin typeface="Verdana"/>
              <a:ea typeface="Verdana"/>
              <a:cs typeface="Verdana"/>
              <a:sym typeface="Verdana"/>
            </a:endParaRPr>
          </a:p>
          <a:p>
            <a:pPr marL="0" marR="0" lvl="0" indent="-152400" algn="l" rtl="0">
              <a:lnSpc>
                <a:spcPct val="100000"/>
              </a:lnSpc>
              <a:spcBef>
                <a:spcPts val="0"/>
              </a:spcBef>
              <a:spcAft>
                <a:spcPts val="0"/>
              </a:spcAft>
              <a:buClr>
                <a:srgbClr val="415359"/>
              </a:buClr>
              <a:buSzPts val="2400"/>
              <a:buFont typeface="Arial"/>
              <a:buNone/>
            </a:pPr>
            <a:r>
              <a:rPr lang="da-DK" sz="2400" b="0" i="0" u="none" strike="noStrike" cap="none">
                <a:solidFill>
                  <a:srgbClr val="415359"/>
                </a:solidFill>
                <a:latin typeface="Verdana"/>
                <a:ea typeface="Verdana"/>
                <a:cs typeface="Verdana"/>
                <a:sym typeface="Verdana"/>
              </a:rPr>
              <a:t>Brug </a:t>
            </a:r>
            <a:r>
              <a:rPr lang="da-DK" sz="2400" b="1" i="0" u="none" strike="noStrike" cap="none">
                <a:solidFill>
                  <a:schemeClr val="accent6"/>
                </a:solidFill>
                <a:latin typeface="Verdana"/>
                <a:ea typeface="Verdana"/>
                <a:cs typeface="Verdana"/>
                <a:sym typeface="Verdana"/>
              </a:rPr>
              <a:t>ALTID</a:t>
            </a:r>
            <a:r>
              <a:rPr lang="da-DK" sz="2400" b="0" i="0" u="none" strike="noStrike" cap="none">
                <a:solidFill>
                  <a:schemeClr val="accent6"/>
                </a:solidFill>
                <a:latin typeface="Verdana"/>
                <a:ea typeface="Verdana"/>
                <a:cs typeface="Verdana"/>
                <a:sym typeface="Verdana"/>
              </a:rPr>
              <a:t> </a:t>
            </a:r>
            <a:r>
              <a:rPr lang="da-DK" sz="2400" b="0" i="0" u="none" strike="noStrike" cap="none">
                <a:solidFill>
                  <a:srgbClr val="415359"/>
                </a:solidFill>
                <a:latin typeface="Verdana"/>
                <a:ea typeface="Verdana"/>
                <a:cs typeface="Verdana"/>
                <a:sym typeface="Verdana"/>
              </a:rPr>
              <a:t>12 tegn, eller mere i dit kodeord</a:t>
            </a:r>
          </a:p>
          <a:p>
            <a:pPr marL="0" marR="0" lvl="0" indent="-152400" algn="l" rtl="0">
              <a:lnSpc>
                <a:spcPct val="100000"/>
              </a:lnSpc>
              <a:spcBef>
                <a:spcPts val="0"/>
              </a:spcBef>
              <a:spcAft>
                <a:spcPts val="0"/>
              </a:spcAft>
              <a:buClr>
                <a:srgbClr val="415359"/>
              </a:buClr>
              <a:buSzPts val="2400"/>
              <a:buFont typeface="Arial"/>
              <a:buNone/>
            </a:pPr>
            <a:endParaRPr sz="2400" b="0" i="0" u="none" strike="noStrike" cap="none">
              <a:solidFill>
                <a:srgbClr val="415359"/>
              </a:solidFill>
              <a:latin typeface="Verdana"/>
              <a:ea typeface="Verdana"/>
              <a:cs typeface="Verdana"/>
              <a:sym typeface="Verdana"/>
            </a:endParaRPr>
          </a:p>
        </p:txBody>
      </p:sp>
      <p:sp>
        <p:nvSpPr>
          <p:cNvPr id="335" name="Shape 335"/>
          <p:cNvSpPr/>
          <p:nvPr/>
        </p:nvSpPr>
        <p:spPr>
          <a:xfrm>
            <a:off x="6996112" y="1"/>
            <a:ext cx="5195887" cy="685800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pic>
        <p:nvPicPr>
          <p:cNvPr id="336" name="Shape 336"/>
          <p:cNvPicPr preferRelativeResize="0"/>
          <p:nvPr/>
        </p:nvPicPr>
        <p:blipFill rotWithShape="1">
          <a:blip r:embed="rId3">
            <a:alphaModFix/>
          </a:blip>
          <a:srcRect/>
          <a:stretch/>
        </p:blipFill>
        <p:spPr>
          <a:xfrm>
            <a:off x="7271122" y="1492622"/>
            <a:ext cx="4671135" cy="4671135"/>
          </a:xfrm>
          <a:prstGeom prst="rect">
            <a:avLst/>
          </a:prstGeom>
          <a:noFill/>
          <a:ln>
            <a:noFill/>
          </a:ln>
        </p:spPr>
      </p:pic>
      <p:pic>
        <p:nvPicPr>
          <p:cNvPr id="337" name="Shape 337"/>
          <p:cNvPicPr preferRelativeResize="0"/>
          <p:nvPr/>
        </p:nvPicPr>
        <p:blipFill rotWithShape="1">
          <a:blip r:embed="rId4">
            <a:alphaModFix/>
          </a:blip>
          <a:srcRect/>
          <a:stretch/>
        </p:blipFill>
        <p:spPr>
          <a:xfrm>
            <a:off x="10673317" y="148855"/>
            <a:ext cx="1359048" cy="1359048"/>
          </a:xfrm>
          <a:prstGeom prst="rect">
            <a:avLst/>
          </a:prstGeom>
          <a:noFill/>
          <a:ln>
            <a:noFill/>
          </a:ln>
        </p:spPr>
      </p:pic>
      <p:sp>
        <p:nvSpPr>
          <p:cNvPr id="338" name="Shape 338"/>
          <p:cNvSpPr/>
          <p:nvPr/>
        </p:nvSpPr>
        <p:spPr>
          <a:xfrm>
            <a:off x="7745505" y="2403288"/>
            <a:ext cx="3792071" cy="1546412"/>
          </a:xfrm>
          <a:prstGeom prst="rect">
            <a:avLst/>
          </a:prstGeom>
          <a:solidFill>
            <a:srgbClr val="50B79E"/>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grpSp>
        <p:nvGrpSpPr>
          <p:cNvPr id="339" name="Shape 339"/>
          <p:cNvGrpSpPr/>
          <p:nvPr/>
        </p:nvGrpSpPr>
        <p:grpSpPr>
          <a:xfrm>
            <a:off x="7661461" y="3008566"/>
            <a:ext cx="3882839" cy="486727"/>
            <a:chOff x="7655111" y="2951254"/>
            <a:chExt cx="4340039" cy="544039"/>
          </a:xfrm>
        </p:grpSpPr>
        <p:pic>
          <p:nvPicPr>
            <p:cNvPr id="340" name="Shape 340"/>
            <p:cNvPicPr preferRelativeResize="0"/>
            <p:nvPr/>
          </p:nvPicPr>
          <p:blipFill rotWithShape="1">
            <a:blip r:embed="rId3">
              <a:alphaModFix/>
            </a:blip>
            <a:srcRect l="12220" t="26748" r="42584" b="51796"/>
            <a:stretch/>
          </p:blipFill>
          <p:spPr>
            <a:xfrm>
              <a:off x="7655111" y="2951254"/>
              <a:ext cx="1145989" cy="544039"/>
            </a:xfrm>
            <a:prstGeom prst="rect">
              <a:avLst/>
            </a:prstGeom>
            <a:noFill/>
            <a:ln>
              <a:noFill/>
            </a:ln>
          </p:spPr>
        </p:pic>
        <p:pic>
          <p:nvPicPr>
            <p:cNvPr id="341" name="Shape 341"/>
            <p:cNvPicPr preferRelativeResize="0"/>
            <p:nvPr/>
          </p:nvPicPr>
          <p:blipFill rotWithShape="1">
            <a:blip r:embed="rId3">
              <a:alphaModFix/>
            </a:blip>
            <a:srcRect l="14092" t="26748" r="42583" b="51796"/>
            <a:stretch/>
          </p:blipFill>
          <p:spPr>
            <a:xfrm>
              <a:off x="8756650" y="2951254"/>
              <a:ext cx="1098550" cy="544039"/>
            </a:xfrm>
            <a:prstGeom prst="rect">
              <a:avLst/>
            </a:prstGeom>
            <a:noFill/>
            <a:ln>
              <a:noFill/>
            </a:ln>
          </p:spPr>
        </p:pic>
        <p:pic>
          <p:nvPicPr>
            <p:cNvPr id="342" name="Shape 342"/>
            <p:cNvPicPr preferRelativeResize="0"/>
            <p:nvPr/>
          </p:nvPicPr>
          <p:blipFill rotWithShape="1">
            <a:blip r:embed="rId3">
              <a:alphaModFix/>
            </a:blip>
            <a:srcRect l="14092" t="26748" r="42583" b="51796"/>
            <a:stretch/>
          </p:blipFill>
          <p:spPr>
            <a:xfrm>
              <a:off x="9829800" y="2951254"/>
              <a:ext cx="1098550" cy="544039"/>
            </a:xfrm>
            <a:prstGeom prst="rect">
              <a:avLst/>
            </a:prstGeom>
            <a:noFill/>
            <a:ln>
              <a:noFill/>
            </a:ln>
          </p:spPr>
        </p:pic>
        <p:pic>
          <p:nvPicPr>
            <p:cNvPr id="343" name="Shape 343"/>
            <p:cNvPicPr preferRelativeResize="0"/>
            <p:nvPr/>
          </p:nvPicPr>
          <p:blipFill rotWithShape="1">
            <a:blip r:embed="rId3">
              <a:alphaModFix/>
            </a:blip>
            <a:srcRect l="14092" t="26748" r="42583" b="51796"/>
            <a:stretch/>
          </p:blipFill>
          <p:spPr>
            <a:xfrm>
              <a:off x="10896600" y="2951254"/>
              <a:ext cx="1098550" cy="544039"/>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54000" algn="l" rtl="0">
              <a:lnSpc>
                <a:spcPct val="90000"/>
              </a:lnSpc>
              <a:spcBef>
                <a:spcPts val="0"/>
              </a:spcBef>
              <a:buClr>
                <a:srgbClr val="415359"/>
              </a:buClr>
              <a:buSzPts val="4000"/>
              <a:buFont typeface="Verdana"/>
              <a:buNone/>
            </a:pPr>
            <a:r>
              <a:rPr lang="da-DK" sz="4000" b="1" i="0" u="none" strike="noStrike" cap="none">
                <a:solidFill>
                  <a:srgbClr val="415359"/>
                </a:solidFill>
                <a:latin typeface="Verdana"/>
                <a:ea typeface="Verdana"/>
                <a:cs typeface="Verdana"/>
                <a:sym typeface="Verdana"/>
              </a:rPr>
              <a:t>De vigtigste kodeord at huske</a:t>
            </a:r>
          </a:p>
        </p:txBody>
      </p:sp>
      <p:sp>
        <p:nvSpPr>
          <p:cNvPr id="350" name="Shape 350"/>
          <p:cNvSpPr txBox="1">
            <a:spLocks noGrp="1"/>
          </p:cNvSpPr>
          <p:nvPr>
            <p:ph type="body" idx="1"/>
          </p:nvPr>
        </p:nvSpPr>
        <p:spPr>
          <a:xfrm>
            <a:off x="838200" y="1825625"/>
            <a:ext cx="10515600" cy="4351338"/>
          </a:xfrm>
          <a:prstGeom prst="rect">
            <a:avLst/>
          </a:prstGeom>
          <a:noFill/>
          <a:ln>
            <a:noFill/>
          </a:ln>
        </p:spPr>
        <p:txBody>
          <a:bodyPr wrap="square" lIns="91425" tIns="45700" rIns="91425" bIns="45700" anchor="t" anchorCtr="0">
            <a:noAutofit/>
          </a:bodyPr>
          <a:lstStyle/>
          <a:p>
            <a:pPr marL="228600" marR="0" lvl="0" indent="-228600" algn="l" rtl="0">
              <a:lnSpc>
                <a:spcPct val="100000"/>
              </a:lnSpc>
              <a:spcBef>
                <a:spcPts val="0"/>
              </a:spcBef>
              <a:spcAft>
                <a:spcPts val="0"/>
              </a:spcAft>
              <a:buClr>
                <a:srgbClr val="415359"/>
              </a:buClr>
              <a:buSzPts val="2800"/>
              <a:buFont typeface="Arial"/>
              <a:buChar char="•"/>
            </a:pPr>
            <a:r>
              <a:rPr lang="da-DK" sz="2800" b="0" i="0" u="none" strike="noStrike" cap="none" dirty="0">
                <a:solidFill>
                  <a:srgbClr val="415359"/>
                </a:solidFill>
                <a:latin typeface="Verdana"/>
                <a:ea typeface="Verdana"/>
                <a:cs typeface="Verdana"/>
                <a:sym typeface="Verdana"/>
              </a:rPr>
              <a:t>Din </a:t>
            </a:r>
            <a:r>
              <a:rPr lang="da-DK" sz="2800" b="0" i="0" u="none" strike="noStrike" cap="none" dirty="0" smtClean="0">
                <a:solidFill>
                  <a:srgbClr val="415359"/>
                </a:solidFill>
                <a:latin typeface="Verdana"/>
                <a:ea typeface="Verdana"/>
                <a:cs typeface="Verdana"/>
                <a:sym typeface="Verdana"/>
              </a:rPr>
              <a:t>e-mail </a:t>
            </a:r>
            <a:r>
              <a:rPr lang="da-DK" sz="2800" b="0" i="0" u="none" strike="noStrike" cap="none" dirty="0">
                <a:solidFill>
                  <a:srgbClr val="415359"/>
                </a:solidFill>
                <a:latin typeface="Verdana"/>
                <a:ea typeface="Verdana"/>
                <a:cs typeface="Verdana"/>
                <a:sym typeface="Verdana"/>
              </a:rPr>
              <a:t>(her sendes glemte kodeord til)</a:t>
            </a:r>
          </a:p>
          <a:p>
            <a:pPr marL="228600" marR="0" lvl="0" indent="-228600" algn="l" rtl="0">
              <a:lnSpc>
                <a:spcPct val="100000"/>
              </a:lnSpc>
              <a:spcBef>
                <a:spcPts val="1000"/>
              </a:spcBef>
              <a:spcAft>
                <a:spcPts val="0"/>
              </a:spcAft>
              <a:buClr>
                <a:srgbClr val="415359"/>
              </a:buClr>
              <a:buSzPts val="2800"/>
              <a:buFont typeface="Arial"/>
              <a:buChar char="•"/>
            </a:pPr>
            <a:r>
              <a:rPr lang="da-DK" sz="2800" b="0" i="0" u="none" strike="noStrike" cap="none" dirty="0">
                <a:solidFill>
                  <a:srgbClr val="415359"/>
                </a:solidFill>
                <a:latin typeface="Verdana"/>
                <a:ea typeface="Verdana"/>
                <a:cs typeface="Verdana"/>
                <a:sym typeface="Verdana"/>
              </a:rPr>
              <a:t>Computer, telefon, </a:t>
            </a:r>
            <a:r>
              <a:rPr lang="da-DK" sz="2800" b="0" i="0" u="none" strike="noStrike" cap="none" dirty="0" err="1">
                <a:solidFill>
                  <a:srgbClr val="415359"/>
                </a:solidFill>
                <a:latin typeface="Verdana"/>
                <a:ea typeface="Verdana"/>
                <a:cs typeface="Verdana"/>
                <a:sym typeface="Verdana"/>
              </a:rPr>
              <a:t>iPad</a:t>
            </a:r>
            <a:r>
              <a:rPr lang="da-DK" sz="2800" b="0" i="0" u="none" strike="noStrike" cap="none" dirty="0">
                <a:solidFill>
                  <a:srgbClr val="415359"/>
                </a:solidFill>
                <a:latin typeface="Verdana"/>
                <a:ea typeface="Verdana"/>
                <a:cs typeface="Verdana"/>
                <a:sym typeface="Verdana"/>
              </a:rPr>
              <a:t> (ellers er du låst helt ude)</a:t>
            </a:r>
          </a:p>
          <a:p>
            <a:pPr marL="228600" marR="0" lvl="0" indent="-228600" algn="l" rtl="0">
              <a:lnSpc>
                <a:spcPct val="100000"/>
              </a:lnSpc>
              <a:spcBef>
                <a:spcPts val="1000"/>
              </a:spcBef>
              <a:spcAft>
                <a:spcPts val="0"/>
              </a:spcAft>
              <a:buClr>
                <a:srgbClr val="415359"/>
              </a:buClr>
              <a:buSzPts val="2800"/>
              <a:buFont typeface="Arial"/>
              <a:buChar char="•"/>
            </a:pPr>
            <a:r>
              <a:rPr lang="da-DK" sz="2800" b="0" i="0" u="none" strike="noStrike" cap="none" dirty="0" err="1">
                <a:solidFill>
                  <a:srgbClr val="415359"/>
                </a:solidFill>
                <a:latin typeface="Verdana"/>
                <a:ea typeface="Verdana"/>
                <a:cs typeface="Verdana"/>
                <a:sym typeface="Verdana"/>
              </a:rPr>
              <a:t>NemID</a:t>
            </a:r>
            <a:r>
              <a:rPr lang="da-DK" sz="2800" b="0" i="0" u="none" strike="noStrike" cap="none" dirty="0">
                <a:solidFill>
                  <a:srgbClr val="415359"/>
                </a:solidFill>
                <a:latin typeface="Verdana"/>
                <a:ea typeface="Verdana"/>
                <a:cs typeface="Verdana"/>
                <a:sym typeface="Verdana"/>
              </a:rPr>
              <a:t> (det siger sig selv..)</a:t>
            </a:r>
          </a:p>
          <a:p>
            <a:pPr marL="228600" marR="0" lvl="0" indent="-228600" algn="l" rtl="0">
              <a:lnSpc>
                <a:spcPct val="100000"/>
              </a:lnSpc>
              <a:spcBef>
                <a:spcPts val="1000"/>
              </a:spcBef>
              <a:buClr>
                <a:srgbClr val="415359"/>
              </a:buClr>
              <a:buSzPts val="2800"/>
              <a:buFont typeface="Arial"/>
              <a:buChar char="•"/>
            </a:pPr>
            <a:r>
              <a:rPr lang="da-DK" sz="2800" b="0" i="0" u="none" strike="noStrike" cap="none" dirty="0">
                <a:solidFill>
                  <a:srgbClr val="415359"/>
                </a:solidFill>
                <a:latin typeface="Verdana"/>
                <a:ea typeface="Verdana"/>
                <a:cs typeface="Verdana"/>
                <a:sym typeface="Verdana"/>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831850" y="1709738"/>
            <a:ext cx="10515600" cy="2852737"/>
          </a:xfrm>
          <a:prstGeom prst="rect">
            <a:avLst/>
          </a:prstGeom>
          <a:noFill/>
          <a:ln>
            <a:noFill/>
          </a:ln>
        </p:spPr>
        <p:txBody>
          <a:bodyPr wrap="square" lIns="91425" tIns="45700" rIns="91425" bIns="45700" anchor="b" anchorCtr="0">
            <a:noAutofit/>
          </a:bodyPr>
          <a:lstStyle/>
          <a:p>
            <a:pPr marL="0" marR="0" lvl="0" indent="-381000" algn="l" rtl="0">
              <a:lnSpc>
                <a:spcPct val="90000"/>
              </a:lnSpc>
              <a:spcBef>
                <a:spcPts val="0"/>
              </a:spcBef>
              <a:buClr>
                <a:srgbClr val="415359"/>
              </a:buClr>
              <a:buSzPts val="6000"/>
              <a:buFont typeface="Verdana"/>
              <a:buNone/>
            </a:pPr>
            <a:r>
              <a:rPr lang="da-DK" sz="6000" b="1" i="0" u="none" strike="noStrike" cap="none">
                <a:solidFill>
                  <a:srgbClr val="415359"/>
                </a:solidFill>
                <a:latin typeface="Verdana"/>
                <a:ea typeface="Verdana"/>
                <a:cs typeface="Verdana"/>
                <a:sym typeface="Verdana"/>
              </a:rPr>
              <a:t>Hold styr på alle profilerne med en passwordmanager</a:t>
            </a:r>
          </a:p>
        </p:txBody>
      </p:sp>
      <p:sp>
        <p:nvSpPr>
          <p:cNvPr id="357" name="Shape 357"/>
          <p:cNvSpPr txBox="1">
            <a:spLocks noGrp="1"/>
          </p:cNvSpPr>
          <p:nvPr>
            <p:ph type="body" idx="1"/>
          </p:nvPr>
        </p:nvSpPr>
        <p:spPr>
          <a:xfrm>
            <a:off x="831850" y="4589463"/>
            <a:ext cx="10515600" cy="1500187"/>
          </a:xfrm>
          <a:prstGeom prst="rect">
            <a:avLst/>
          </a:prstGeom>
          <a:noFill/>
          <a:ln>
            <a:noFill/>
          </a:ln>
        </p:spPr>
        <p:txBody>
          <a:bodyPr wrap="square" lIns="91425" tIns="45700" rIns="91425" bIns="45700" anchor="t" anchorCtr="0">
            <a:noAutofit/>
          </a:bodyPr>
          <a:lstStyle/>
          <a:p>
            <a:pPr marL="0" marR="0" lvl="0" indent="-152400" algn="l" rtl="0">
              <a:lnSpc>
                <a:spcPct val="100000"/>
              </a:lnSpc>
              <a:spcBef>
                <a:spcPts val="0"/>
              </a:spcBef>
              <a:spcAft>
                <a:spcPts val="0"/>
              </a:spcAft>
              <a:buClr>
                <a:srgbClr val="415359"/>
              </a:buClr>
              <a:buSzPts val="2400"/>
              <a:buFont typeface="Arial"/>
              <a:buNone/>
            </a:pPr>
            <a:r>
              <a:rPr lang="da-DK" sz="2400" b="0" i="0" u="none" strike="noStrike" cap="none">
                <a:solidFill>
                  <a:srgbClr val="415359"/>
                </a:solidFill>
                <a:latin typeface="Verdana"/>
                <a:ea typeface="Verdana"/>
                <a:cs typeface="Verdana"/>
                <a:sym typeface="Verdana"/>
              </a:rPr>
              <a:t>Computerøvelse</a:t>
            </a:r>
          </a:p>
        </p:txBody>
      </p:sp>
      <p:sp>
        <p:nvSpPr>
          <p:cNvPr id="358" name="Shape 358"/>
          <p:cNvSpPr/>
          <p:nvPr/>
        </p:nvSpPr>
        <p:spPr>
          <a:xfrm>
            <a:off x="9307438" y="170113"/>
            <a:ext cx="2634238" cy="2634238"/>
          </a:xfrm>
          <a:prstGeom prst="ellipse">
            <a:avLst/>
          </a:prstGeom>
          <a:solidFill>
            <a:srgbClr val="CBD5D4"/>
          </a:solidFill>
          <a:ln>
            <a:noFill/>
          </a:ln>
        </p:spPr>
        <p:txBody>
          <a:bodyPr wrap="square" lIns="91425" tIns="45700" rIns="91425" bIns="45700" anchor="ctr" anchorCtr="0">
            <a:noAutofit/>
          </a:bodyPr>
          <a:lstStyle/>
          <a:p>
            <a:pPr marL="0" marR="0" lvl="0" indent="0" algn="ctr" rtl="0">
              <a:spcBef>
                <a:spcPts val="0"/>
              </a:spcBef>
              <a:buNone/>
            </a:pPr>
            <a:endParaRPr sz="12000" b="1">
              <a:solidFill>
                <a:srgbClr val="E15D32"/>
              </a:solidFill>
              <a:latin typeface="Verdana"/>
              <a:ea typeface="Verdana"/>
              <a:cs typeface="Verdana"/>
              <a:sym typeface="Verdana"/>
            </a:endParaRPr>
          </a:p>
        </p:txBody>
      </p:sp>
      <p:pic>
        <p:nvPicPr>
          <p:cNvPr id="359" name="Shape 359"/>
          <p:cNvPicPr preferRelativeResize="0"/>
          <p:nvPr/>
        </p:nvPicPr>
        <p:blipFill rotWithShape="1">
          <a:blip r:embed="rId3">
            <a:alphaModFix/>
          </a:blip>
          <a:srcRect/>
          <a:stretch/>
        </p:blipFill>
        <p:spPr>
          <a:xfrm>
            <a:off x="9797047" y="673769"/>
            <a:ext cx="1712094" cy="171209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54000" algn="l" rtl="0">
              <a:lnSpc>
                <a:spcPct val="90000"/>
              </a:lnSpc>
              <a:spcBef>
                <a:spcPts val="0"/>
              </a:spcBef>
              <a:buClr>
                <a:srgbClr val="415359"/>
              </a:buClr>
              <a:buSzPts val="4000"/>
              <a:buFont typeface="Verdana"/>
              <a:buNone/>
            </a:pPr>
            <a:r>
              <a:rPr lang="da-DK" sz="4000" b="1" i="0" u="none" strike="noStrike" cap="none">
                <a:solidFill>
                  <a:srgbClr val="415359"/>
                </a:solidFill>
                <a:latin typeface="Verdana"/>
                <a:ea typeface="Verdana"/>
                <a:cs typeface="Verdana"/>
                <a:sym typeface="Verdana"/>
              </a:rPr>
              <a:t>Hvilke passwordmanagere findes der?</a:t>
            </a:r>
          </a:p>
        </p:txBody>
      </p:sp>
      <p:pic>
        <p:nvPicPr>
          <p:cNvPr id="366" name="Shape 366"/>
          <p:cNvPicPr preferRelativeResize="0"/>
          <p:nvPr/>
        </p:nvPicPr>
        <p:blipFill rotWithShape="1">
          <a:blip r:embed="rId3">
            <a:alphaModFix/>
          </a:blip>
          <a:srcRect/>
          <a:stretch/>
        </p:blipFill>
        <p:spPr>
          <a:xfrm>
            <a:off x="1592164" y="4026440"/>
            <a:ext cx="2884143" cy="426067"/>
          </a:xfrm>
          <a:prstGeom prst="rect">
            <a:avLst/>
          </a:prstGeom>
          <a:noFill/>
          <a:ln>
            <a:noFill/>
          </a:ln>
        </p:spPr>
      </p:pic>
      <p:pic>
        <p:nvPicPr>
          <p:cNvPr id="367" name="Shape 367"/>
          <p:cNvPicPr preferRelativeResize="0"/>
          <p:nvPr/>
        </p:nvPicPr>
        <p:blipFill rotWithShape="1">
          <a:blip r:embed="rId4">
            <a:alphaModFix/>
          </a:blip>
          <a:srcRect/>
          <a:stretch/>
        </p:blipFill>
        <p:spPr>
          <a:xfrm>
            <a:off x="5076160" y="3118973"/>
            <a:ext cx="2542075" cy="2542075"/>
          </a:xfrm>
          <a:prstGeom prst="rect">
            <a:avLst/>
          </a:prstGeom>
          <a:noFill/>
          <a:ln>
            <a:noFill/>
          </a:ln>
        </p:spPr>
      </p:pic>
      <p:pic>
        <p:nvPicPr>
          <p:cNvPr id="368" name="Shape 368"/>
          <p:cNvPicPr preferRelativeResize="0"/>
          <p:nvPr/>
        </p:nvPicPr>
        <p:blipFill rotWithShape="1">
          <a:blip r:embed="rId5">
            <a:alphaModFix/>
          </a:blip>
          <a:srcRect/>
          <a:stretch/>
        </p:blipFill>
        <p:spPr>
          <a:xfrm>
            <a:off x="7525306" y="3238236"/>
            <a:ext cx="3383305" cy="1905362"/>
          </a:xfrm>
          <a:prstGeom prst="rect">
            <a:avLst/>
          </a:prstGeom>
          <a:noFill/>
          <a:ln>
            <a:noFill/>
          </a:ln>
        </p:spPr>
      </p:pic>
      <p:pic>
        <p:nvPicPr>
          <p:cNvPr id="369" name="Shape 369"/>
          <p:cNvPicPr preferRelativeResize="0"/>
          <p:nvPr/>
        </p:nvPicPr>
        <p:blipFill rotWithShape="1">
          <a:blip r:embed="rId6">
            <a:alphaModFix/>
          </a:blip>
          <a:srcRect/>
          <a:stretch/>
        </p:blipFill>
        <p:spPr>
          <a:xfrm>
            <a:off x="1605516" y="5248659"/>
            <a:ext cx="4253023" cy="984911"/>
          </a:xfrm>
          <a:prstGeom prst="rect">
            <a:avLst/>
          </a:prstGeom>
          <a:noFill/>
          <a:ln>
            <a:noFill/>
          </a:ln>
        </p:spPr>
      </p:pic>
      <p:pic>
        <p:nvPicPr>
          <p:cNvPr id="370" name="Shape 370"/>
          <p:cNvPicPr preferRelativeResize="0"/>
          <p:nvPr/>
        </p:nvPicPr>
        <p:blipFill rotWithShape="1">
          <a:blip r:embed="rId7">
            <a:alphaModFix/>
          </a:blip>
          <a:srcRect/>
          <a:stretch/>
        </p:blipFill>
        <p:spPr>
          <a:xfrm>
            <a:off x="4825410" y="1881963"/>
            <a:ext cx="1562985" cy="1562985"/>
          </a:xfrm>
          <a:prstGeom prst="rect">
            <a:avLst/>
          </a:prstGeom>
          <a:noFill/>
          <a:ln>
            <a:noFill/>
          </a:ln>
        </p:spPr>
      </p:pic>
      <p:pic>
        <p:nvPicPr>
          <p:cNvPr id="371" name="Shape 371"/>
          <p:cNvPicPr preferRelativeResize="0"/>
          <p:nvPr/>
        </p:nvPicPr>
        <p:blipFill rotWithShape="1">
          <a:blip r:embed="rId8">
            <a:alphaModFix/>
          </a:blip>
          <a:srcRect/>
          <a:stretch/>
        </p:blipFill>
        <p:spPr>
          <a:xfrm>
            <a:off x="7198537" y="1743150"/>
            <a:ext cx="3175000" cy="1117600"/>
          </a:xfrm>
          <a:prstGeom prst="rect">
            <a:avLst/>
          </a:prstGeom>
          <a:noFill/>
          <a:ln>
            <a:noFill/>
          </a:ln>
        </p:spPr>
      </p:pic>
      <p:pic>
        <p:nvPicPr>
          <p:cNvPr id="372" name="Shape 372"/>
          <p:cNvPicPr preferRelativeResize="0"/>
          <p:nvPr/>
        </p:nvPicPr>
        <p:blipFill rotWithShape="1">
          <a:blip r:embed="rId9">
            <a:alphaModFix/>
          </a:blip>
          <a:srcRect/>
          <a:stretch/>
        </p:blipFill>
        <p:spPr>
          <a:xfrm>
            <a:off x="7002130" y="5074610"/>
            <a:ext cx="3928140" cy="1188262"/>
          </a:xfrm>
          <a:prstGeom prst="rect">
            <a:avLst/>
          </a:prstGeom>
          <a:noFill/>
          <a:ln>
            <a:noFill/>
          </a:ln>
        </p:spPr>
      </p:pic>
      <p:pic>
        <p:nvPicPr>
          <p:cNvPr id="373" name="Shape 373"/>
          <p:cNvPicPr preferRelativeResize="0"/>
          <p:nvPr/>
        </p:nvPicPr>
        <p:blipFill rotWithShape="1">
          <a:blip r:embed="rId10">
            <a:alphaModFix/>
          </a:blip>
          <a:srcRect/>
          <a:stretch/>
        </p:blipFill>
        <p:spPr>
          <a:xfrm>
            <a:off x="1285654" y="2073347"/>
            <a:ext cx="3131515" cy="175688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831850" y="1709738"/>
            <a:ext cx="10515600" cy="2852737"/>
          </a:xfrm>
          <a:prstGeom prst="rect">
            <a:avLst/>
          </a:prstGeom>
          <a:noFill/>
          <a:ln>
            <a:noFill/>
          </a:ln>
        </p:spPr>
        <p:txBody>
          <a:bodyPr wrap="square" lIns="91425" tIns="45700" rIns="91425" bIns="45700" anchor="b" anchorCtr="0">
            <a:noAutofit/>
          </a:bodyPr>
          <a:lstStyle/>
          <a:p>
            <a:pPr marL="0" marR="0" lvl="0" indent="-266700" algn="l" rtl="0">
              <a:lnSpc>
                <a:spcPct val="90000"/>
              </a:lnSpc>
              <a:spcBef>
                <a:spcPts val="0"/>
              </a:spcBef>
              <a:buClr>
                <a:srgbClr val="415359"/>
              </a:buClr>
              <a:buSzPts val="4200"/>
              <a:buFont typeface="Verdana"/>
              <a:buNone/>
            </a:pPr>
            <a:r>
              <a:rPr lang="da-DK" sz="4200" b="1" i="0" u="none" strike="noStrike" cap="none">
                <a:solidFill>
                  <a:srgbClr val="415359"/>
                </a:solidFill>
                <a:latin typeface="Verdana"/>
                <a:ea typeface="Verdana"/>
                <a:cs typeface="Verdana"/>
                <a:sym typeface="Verdana"/>
              </a:rPr>
              <a:t>Computerøvelse: Opret en LastPass-konto</a:t>
            </a:r>
          </a:p>
        </p:txBody>
      </p:sp>
      <p:sp>
        <p:nvSpPr>
          <p:cNvPr id="380" name="Shape 380"/>
          <p:cNvSpPr txBox="1">
            <a:spLocks noGrp="1"/>
          </p:cNvSpPr>
          <p:nvPr>
            <p:ph type="body" idx="1"/>
          </p:nvPr>
        </p:nvSpPr>
        <p:spPr>
          <a:xfrm>
            <a:off x="831850" y="4589463"/>
            <a:ext cx="10515600" cy="1500187"/>
          </a:xfrm>
          <a:prstGeom prst="rect">
            <a:avLst/>
          </a:prstGeom>
          <a:noFill/>
          <a:ln>
            <a:noFill/>
          </a:ln>
        </p:spPr>
        <p:txBody>
          <a:bodyPr wrap="square" lIns="91425" tIns="45700" rIns="91425" bIns="45700" anchor="t" anchorCtr="0">
            <a:noAutofit/>
          </a:bodyPr>
          <a:lstStyle/>
          <a:p>
            <a:pPr marL="0" marR="0" lvl="0" indent="-152400" algn="l" rtl="0">
              <a:lnSpc>
                <a:spcPct val="100000"/>
              </a:lnSpc>
              <a:spcBef>
                <a:spcPts val="0"/>
              </a:spcBef>
              <a:buClr>
                <a:srgbClr val="415359"/>
              </a:buClr>
              <a:buSzPts val="2400"/>
              <a:buFont typeface="Arial"/>
              <a:buNone/>
            </a:pPr>
            <a:endParaRPr sz="2400" b="0" i="0" u="none" strike="noStrike" cap="none">
              <a:solidFill>
                <a:srgbClr val="415359"/>
              </a:solidFill>
              <a:latin typeface="Verdana"/>
              <a:ea typeface="Verdana"/>
              <a:cs typeface="Verdana"/>
              <a:sym typeface="Verdana"/>
            </a:endParaRPr>
          </a:p>
        </p:txBody>
      </p:sp>
      <p:pic>
        <p:nvPicPr>
          <p:cNvPr id="381" name="Shape 381"/>
          <p:cNvPicPr preferRelativeResize="0"/>
          <p:nvPr/>
        </p:nvPicPr>
        <p:blipFill rotWithShape="1">
          <a:blip r:embed="rId3">
            <a:alphaModFix/>
          </a:blip>
          <a:srcRect/>
          <a:stretch/>
        </p:blipFill>
        <p:spPr>
          <a:xfrm>
            <a:off x="-56044" y="0"/>
            <a:ext cx="12371820" cy="815520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Shape 387"/>
          <p:cNvPicPr preferRelativeResize="0"/>
          <p:nvPr/>
        </p:nvPicPr>
        <p:blipFill rotWithShape="1">
          <a:blip r:embed="rId3">
            <a:alphaModFix/>
          </a:blip>
          <a:srcRect/>
          <a:stretch/>
        </p:blipFill>
        <p:spPr>
          <a:xfrm>
            <a:off x="-56044" y="0"/>
            <a:ext cx="12371820" cy="8155207"/>
          </a:xfrm>
          <a:prstGeom prst="rect">
            <a:avLst/>
          </a:prstGeom>
          <a:solidFill>
            <a:schemeClr val="lt1"/>
          </a:solidFill>
          <a:ln>
            <a:noFill/>
          </a:ln>
        </p:spPr>
      </p:pic>
      <p:sp>
        <p:nvSpPr>
          <p:cNvPr id="388" name="Shape 388"/>
          <p:cNvSpPr/>
          <p:nvPr/>
        </p:nvSpPr>
        <p:spPr>
          <a:xfrm>
            <a:off x="-524933" y="-186266"/>
            <a:ext cx="13241866" cy="9025466"/>
          </a:xfrm>
          <a:prstGeom prst="rect">
            <a:avLst/>
          </a:prstGeom>
          <a:solidFill>
            <a:srgbClr val="FFFFFF">
              <a:alpha val="65490"/>
            </a:srgbClr>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
        <p:nvSpPr>
          <p:cNvPr id="389" name="Shape 389"/>
          <p:cNvSpPr/>
          <p:nvPr/>
        </p:nvSpPr>
        <p:spPr>
          <a:xfrm>
            <a:off x="1491915" y="2517274"/>
            <a:ext cx="9208169" cy="762000"/>
          </a:xfrm>
          <a:prstGeom prst="rect">
            <a:avLst/>
          </a:prstGeom>
          <a:solidFill>
            <a:srgbClr val="E77837"/>
          </a:solidFill>
          <a:ln>
            <a:noFill/>
          </a:ln>
        </p:spPr>
        <p:txBody>
          <a:bodyPr wrap="square" lIns="91425" tIns="45700" rIns="91425" bIns="45700" anchor="ctr" anchorCtr="0">
            <a:noAutofit/>
          </a:bodyPr>
          <a:lstStyle/>
          <a:p>
            <a:pPr marL="342900" marR="0" lvl="0" indent="-342900" algn="l" rtl="0">
              <a:spcBef>
                <a:spcPts val="0"/>
              </a:spcBef>
              <a:buClr>
                <a:srgbClr val="415359"/>
              </a:buClr>
              <a:buSzPts val="2400"/>
              <a:buFont typeface="Verdana"/>
              <a:buAutoNum type="arabicPeriod"/>
            </a:pPr>
            <a:r>
              <a:rPr lang="da-DK" sz="2400">
                <a:solidFill>
                  <a:srgbClr val="415359"/>
                </a:solidFill>
                <a:latin typeface="Verdana"/>
                <a:ea typeface="Verdana"/>
                <a:cs typeface="Verdana"/>
                <a:sym typeface="Verdana"/>
              </a:rPr>
              <a:t>Den husker alle dine kodeord</a:t>
            </a:r>
          </a:p>
        </p:txBody>
      </p:sp>
      <p:sp>
        <p:nvSpPr>
          <p:cNvPr id="390" name="Shape 390"/>
          <p:cNvSpPr/>
          <p:nvPr/>
        </p:nvSpPr>
        <p:spPr>
          <a:xfrm>
            <a:off x="1491915" y="3482474"/>
            <a:ext cx="9208169" cy="762000"/>
          </a:xfrm>
          <a:prstGeom prst="rect">
            <a:avLst/>
          </a:prstGeom>
          <a:solidFill>
            <a:srgbClr val="E77837"/>
          </a:solidFill>
          <a:ln>
            <a:noFill/>
          </a:ln>
        </p:spPr>
        <p:txBody>
          <a:bodyPr wrap="square" lIns="91425" tIns="45700" rIns="91425" bIns="45700" anchor="ctr" anchorCtr="0">
            <a:noAutofit/>
          </a:bodyPr>
          <a:lstStyle/>
          <a:p>
            <a:pPr marL="342900" marR="0" lvl="0" indent="-495300" algn="l" rtl="0">
              <a:lnSpc>
                <a:spcPct val="100000"/>
              </a:lnSpc>
              <a:spcBef>
                <a:spcPts val="0"/>
              </a:spcBef>
              <a:spcAft>
                <a:spcPts val="0"/>
              </a:spcAft>
              <a:buClr>
                <a:srgbClr val="415359"/>
              </a:buClr>
              <a:buSzPts val="2400"/>
              <a:buFont typeface="Verdana"/>
              <a:buNone/>
            </a:pPr>
            <a:r>
              <a:rPr lang="da-DK" sz="2400">
                <a:solidFill>
                  <a:srgbClr val="415359"/>
                </a:solidFill>
                <a:latin typeface="Verdana"/>
                <a:ea typeface="Verdana"/>
                <a:cs typeface="Verdana"/>
                <a:sym typeface="Verdana"/>
              </a:rPr>
              <a:t>2. Den kan generere nye, meget sikre kodeord for dig</a:t>
            </a:r>
          </a:p>
        </p:txBody>
      </p:sp>
      <p:sp>
        <p:nvSpPr>
          <p:cNvPr id="391" name="Shape 391"/>
          <p:cNvSpPr/>
          <p:nvPr/>
        </p:nvSpPr>
        <p:spPr>
          <a:xfrm>
            <a:off x="1491915" y="4447674"/>
            <a:ext cx="9208169" cy="762000"/>
          </a:xfrm>
          <a:prstGeom prst="rect">
            <a:avLst/>
          </a:prstGeom>
          <a:solidFill>
            <a:srgbClr val="E77837"/>
          </a:solidFill>
          <a:ln>
            <a:noFill/>
          </a:ln>
        </p:spPr>
        <p:txBody>
          <a:bodyPr wrap="square" lIns="91425" tIns="45700" rIns="91425" bIns="45700" anchor="ctr" anchorCtr="0">
            <a:noAutofit/>
          </a:bodyPr>
          <a:lstStyle/>
          <a:p>
            <a:pPr marL="342900" marR="0" lvl="0" indent="-495300" algn="l" rtl="0">
              <a:lnSpc>
                <a:spcPct val="100000"/>
              </a:lnSpc>
              <a:spcBef>
                <a:spcPts val="0"/>
              </a:spcBef>
              <a:spcAft>
                <a:spcPts val="0"/>
              </a:spcAft>
              <a:buClr>
                <a:srgbClr val="415359"/>
              </a:buClr>
              <a:buSzPts val="2400"/>
              <a:buFont typeface="Verdana"/>
              <a:buNone/>
            </a:pPr>
            <a:r>
              <a:rPr lang="da-DK" sz="2400">
                <a:solidFill>
                  <a:srgbClr val="415359"/>
                </a:solidFill>
                <a:latin typeface="Verdana"/>
                <a:ea typeface="Verdana"/>
                <a:cs typeface="Verdana"/>
                <a:sym typeface="Verdana"/>
              </a:rPr>
              <a:t>3. Den kan autoudfylde dine kodeord i browseren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54000" algn="l" rtl="0">
              <a:lnSpc>
                <a:spcPct val="90000"/>
              </a:lnSpc>
              <a:spcBef>
                <a:spcPts val="0"/>
              </a:spcBef>
              <a:buClr>
                <a:srgbClr val="415359"/>
              </a:buClr>
              <a:buSzPts val="4000"/>
              <a:buFont typeface="Verdana"/>
              <a:buNone/>
            </a:pPr>
            <a:r>
              <a:rPr lang="da-DK" sz="4000" b="1" i="0" u="none" strike="noStrike" cap="none" dirty="0">
                <a:solidFill>
                  <a:srgbClr val="415359"/>
                </a:solidFill>
                <a:latin typeface="Verdana"/>
                <a:ea typeface="Verdana"/>
                <a:cs typeface="Verdana"/>
                <a:sym typeface="Verdana"/>
              </a:rPr>
              <a:t>Hold styr på alle </a:t>
            </a:r>
            <a:r>
              <a:rPr lang="da-DK" sz="4000" b="1" i="0" u="none" strike="noStrike" cap="none" dirty="0" smtClean="0">
                <a:solidFill>
                  <a:srgbClr val="415359"/>
                </a:solidFill>
                <a:latin typeface="Verdana"/>
                <a:ea typeface="Verdana"/>
                <a:cs typeface="Verdana"/>
                <a:sym typeface="Verdana"/>
              </a:rPr>
              <a:t>profilerne </a:t>
            </a:r>
            <a:r>
              <a:rPr lang="da-DK" sz="4000" b="1" i="0" u="none" strike="noStrike" cap="none" dirty="0">
                <a:solidFill>
                  <a:srgbClr val="415359"/>
                </a:solidFill>
                <a:latin typeface="Verdana"/>
                <a:ea typeface="Verdana"/>
                <a:cs typeface="Verdana"/>
                <a:sym typeface="Verdana"/>
              </a:rPr>
              <a:t>med en passwordmanager</a:t>
            </a:r>
          </a:p>
        </p:txBody>
      </p:sp>
      <p:sp>
        <p:nvSpPr>
          <p:cNvPr id="397" name="Shape 397"/>
          <p:cNvSpPr txBox="1">
            <a:spLocks noGrp="1"/>
          </p:cNvSpPr>
          <p:nvPr>
            <p:ph type="body" idx="1"/>
          </p:nvPr>
        </p:nvSpPr>
        <p:spPr>
          <a:xfrm>
            <a:off x="838200" y="1825625"/>
            <a:ext cx="10515600" cy="4351338"/>
          </a:xfrm>
          <a:prstGeom prst="rect">
            <a:avLst/>
          </a:prstGeom>
          <a:noFill/>
          <a:ln>
            <a:noFill/>
          </a:ln>
        </p:spPr>
        <p:txBody>
          <a:bodyPr wrap="square" lIns="91425" tIns="45700" rIns="91425" bIns="45700" anchor="t" anchorCtr="0">
            <a:noAutofit/>
          </a:bodyPr>
          <a:lstStyle/>
          <a:p>
            <a:pPr marL="514350" marR="0" lvl="0" indent="-514350" algn="l" rtl="0">
              <a:lnSpc>
                <a:spcPct val="100000"/>
              </a:lnSpc>
              <a:spcBef>
                <a:spcPts val="0"/>
              </a:spcBef>
              <a:spcAft>
                <a:spcPts val="0"/>
              </a:spcAft>
              <a:buClr>
                <a:srgbClr val="415359"/>
              </a:buClr>
              <a:buSzPts val="2800"/>
              <a:buFont typeface="Consolas"/>
              <a:buAutoNum type="arabicPeriod"/>
            </a:pPr>
            <a:r>
              <a:rPr lang="da-DK" sz="2800" b="0" i="0" u="none" strike="noStrike" cap="none">
                <a:solidFill>
                  <a:srgbClr val="415359"/>
                </a:solidFill>
                <a:latin typeface="Verdana"/>
                <a:ea typeface="Verdana"/>
                <a:cs typeface="Verdana"/>
                <a:sym typeface="Verdana"/>
              </a:rPr>
              <a:t>Gå ind på LastPass.com og klik på ”Get LastPass Free”</a:t>
            </a:r>
          </a:p>
          <a:p>
            <a:pPr marL="514350" marR="0" lvl="0" indent="-514350" algn="l" rtl="0">
              <a:lnSpc>
                <a:spcPct val="100000"/>
              </a:lnSpc>
              <a:spcBef>
                <a:spcPts val="1000"/>
              </a:spcBef>
              <a:spcAft>
                <a:spcPts val="0"/>
              </a:spcAft>
              <a:buClr>
                <a:srgbClr val="415359"/>
              </a:buClr>
              <a:buSzPts val="2800"/>
              <a:buFont typeface="Consolas"/>
              <a:buAutoNum type="arabicPeriod"/>
            </a:pPr>
            <a:r>
              <a:rPr lang="da-DK" sz="2800" b="0" i="0" u="none" strike="noStrike" cap="none">
                <a:solidFill>
                  <a:srgbClr val="415359"/>
                </a:solidFill>
                <a:latin typeface="Verdana"/>
                <a:ea typeface="Verdana"/>
                <a:cs typeface="Verdana"/>
                <a:sym typeface="Verdana"/>
              </a:rPr>
              <a:t>Følg installationsguiden</a:t>
            </a:r>
          </a:p>
          <a:p>
            <a:pPr marL="514350" marR="0" lvl="0" indent="-514350" algn="l" rtl="0">
              <a:lnSpc>
                <a:spcPct val="100000"/>
              </a:lnSpc>
              <a:spcBef>
                <a:spcPts val="1000"/>
              </a:spcBef>
              <a:spcAft>
                <a:spcPts val="0"/>
              </a:spcAft>
              <a:buClr>
                <a:srgbClr val="415359"/>
              </a:buClr>
              <a:buSzPts val="2800"/>
              <a:buFont typeface="Consolas"/>
              <a:buAutoNum type="arabicPeriod"/>
            </a:pPr>
            <a:r>
              <a:rPr lang="da-DK" sz="2800" b="0" i="0" u="none" strike="noStrike" cap="none">
                <a:solidFill>
                  <a:srgbClr val="415359"/>
                </a:solidFill>
                <a:latin typeface="Verdana"/>
                <a:ea typeface="Verdana"/>
                <a:cs typeface="Verdana"/>
                <a:sym typeface="Verdana"/>
              </a:rPr>
              <a:t>Se guiden…</a:t>
            </a:r>
          </a:p>
          <a:p>
            <a:pPr marL="514350" marR="0" lvl="0" indent="-514350" algn="l" rtl="0">
              <a:lnSpc>
                <a:spcPct val="100000"/>
              </a:lnSpc>
              <a:spcBef>
                <a:spcPts val="1000"/>
              </a:spcBef>
              <a:spcAft>
                <a:spcPts val="0"/>
              </a:spcAft>
              <a:buClr>
                <a:srgbClr val="415359"/>
              </a:buClr>
              <a:buSzPts val="2800"/>
              <a:buFont typeface="Consolas"/>
              <a:buNone/>
            </a:pPr>
            <a:endParaRPr sz="2800" b="0" i="0" u="none" strike="noStrike" cap="none">
              <a:solidFill>
                <a:srgbClr val="415359"/>
              </a:solidFill>
              <a:latin typeface="Verdana"/>
              <a:ea typeface="Verdana"/>
              <a:cs typeface="Verdana"/>
              <a:sym typeface="Verdana"/>
            </a:endParaRPr>
          </a:p>
          <a:p>
            <a:pPr marL="514350" marR="0" lvl="0" indent="-514350" algn="l" rtl="0">
              <a:lnSpc>
                <a:spcPct val="100000"/>
              </a:lnSpc>
              <a:spcBef>
                <a:spcPts val="1000"/>
              </a:spcBef>
              <a:buClr>
                <a:srgbClr val="415359"/>
              </a:buClr>
              <a:buSzPts val="2800"/>
              <a:buFont typeface="Consolas"/>
              <a:buNone/>
            </a:pPr>
            <a:endParaRPr sz="2800" b="0" i="0" u="none" strike="noStrike" cap="none">
              <a:solidFill>
                <a:srgbClr val="415359"/>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Shape 125"/>
          <p:cNvPicPr preferRelativeResize="0"/>
          <p:nvPr/>
        </p:nvPicPr>
        <p:blipFill rotWithShape="1">
          <a:blip r:embed="rId3">
            <a:alphaModFix/>
          </a:blip>
          <a:srcRect/>
          <a:stretch/>
        </p:blipFill>
        <p:spPr>
          <a:xfrm>
            <a:off x="0" y="-762000"/>
            <a:ext cx="12192000" cy="7620000"/>
          </a:xfrm>
          <a:prstGeom prst="rect">
            <a:avLst/>
          </a:prstGeom>
          <a:noFill/>
          <a:ln>
            <a:noFill/>
          </a:ln>
        </p:spPr>
      </p:pic>
      <p:sp>
        <p:nvSpPr>
          <p:cNvPr id="126" name="Shape 126"/>
          <p:cNvSpPr/>
          <p:nvPr/>
        </p:nvSpPr>
        <p:spPr>
          <a:xfrm>
            <a:off x="0" y="6279776"/>
            <a:ext cx="12192000" cy="578224"/>
          </a:xfrm>
          <a:prstGeom prst="rect">
            <a:avLst/>
          </a:prstGeom>
          <a:solidFill>
            <a:schemeClr val="accent2"/>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Verdana"/>
              <a:ea typeface="Verdana"/>
              <a:cs typeface="Verdana"/>
              <a:sym typeface="Verdana"/>
            </a:endParaRPr>
          </a:p>
        </p:txBody>
      </p:sp>
      <p:sp>
        <p:nvSpPr>
          <p:cNvPr id="127" name="Shape 127"/>
          <p:cNvSpPr txBox="1"/>
          <p:nvPr/>
        </p:nvSpPr>
        <p:spPr>
          <a:xfrm>
            <a:off x="1855693" y="6376472"/>
            <a:ext cx="6096000" cy="369332"/>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da-DK" sz="1800" b="0" i="0" u="sng" strike="noStrike" cap="none">
                <a:solidFill>
                  <a:schemeClr val="hlink"/>
                </a:solidFill>
                <a:latin typeface="Verdana"/>
                <a:ea typeface="Verdana"/>
                <a:cs typeface="Verdana"/>
                <a:sym typeface="Verdana"/>
                <a:hlinkClick r:id="rId4"/>
              </a:rPr>
              <a:t>https://www.youtube.com/watch?v=Lmf5GKJtmfI</a:t>
            </a:r>
          </a:p>
        </p:txBody>
      </p:sp>
      <p:sp>
        <p:nvSpPr>
          <p:cNvPr id="128" name="Shape 128"/>
          <p:cNvSpPr txBox="1"/>
          <p:nvPr/>
        </p:nvSpPr>
        <p:spPr>
          <a:xfrm>
            <a:off x="147918" y="6376472"/>
            <a:ext cx="1882588" cy="369332"/>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da-DK" sz="1800">
                <a:solidFill>
                  <a:schemeClr val="dk1"/>
                </a:solidFill>
                <a:latin typeface="Verdana"/>
                <a:ea typeface="Verdana"/>
                <a:cs typeface="Verdana"/>
                <a:sym typeface="Verdana"/>
              </a:rPr>
              <a:t>Link til video: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Shape 402"/>
          <p:cNvPicPr preferRelativeResize="0"/>
          <p:nvPr/>
        </p:nvPicPr>
        <p:blipFill rotWithShape="1">
          <a:blip r:embed="rId3">
            <a:alphaModFix/>
          </a:blip>
          <a:srcRect/>
          <a:stretch/>
        </p:blipFill>
        <p:spPr>
          <a:xfrm>
            <a:off x="0" y="0"/>
            <a:ext cx="12191548" cy="6858000"/>
          </a:xfrm>
          <a:prstGeom prst="rect">
            <a:avLst/>
          </a:prstGeom>
          <a:noFill/>
          <a:ln>
            <a:noFill/>
          </a:ln>
        </p:spPr>
      </p:pic>
      <p:sp>
        <p:nvSpPr>
          <p:cNvPr id="403" name="Shape 403"/>
          <p:cNvSpPr/>
          <p:nvPr/>
        </p:nvSpPr>
        <p:spPr>
          <a:xfrm>
            <a:off x="8829193" y="612821"/>
            <a:ext cx="556591" cy="556591"/>
          </a:xfrm>
          <a:prstGeom prst="roundRect">
            <a:avLst>
              <a:gd name="adj" fmla="val 16667"/>
            </a:avLst>
          </a:prstGeom>
          <a:solidFill>
            <a:srgbClr val="E15D32"/>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lt1"/>
                </a:solidFill>
                <a:latin typeface="Verdana"/>
                <a:ea typeface="Verdana"/>
                <a:cs typeface="Verdana"/>
                <a:sym typeface="Verdana"/>
              </a:rPr>
              <a:t>1</a:t>
            </a:r>
          </a:p>
        </p:txBody>
      </p:sp>
      <p:sp>
        <p:nvSpPr>
          <p:cNvPr id="404" name="Shape 404"/>
          <p:cNvSpPr/>
          <p:nvPr/>
        </p:nvSpPr>
        <p:spPr>
          <a:xfrm>
            <a:off x="11530711" y="112295"/>
            <a:ext cx="593557" cy="593557"/>
          </a:xfrm>
          <a:prstGeom prst="ellipse">
            <a:avLst/>
          </a:prstGeom>
          <a:noFill/>
          <a:ln w="76200" cap="flat" cmpd="sng">
            <a:solidFill>
              <a:srgbClr val="E15D32"/>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cxnSp>
        <p:nvCxnSpPr>
          <p:cNvPr id="405" name="Shape 405"/>
          <p:cNvCxnSpPr/>
          <p:nvPr/>
        </p:nvCxnSpPr>
        <p:spPr>
          <a:xfrm rot="10800000" flipH="1">
            <a:off x="9537479" y="112295"/>
            <a:ext cx="2290011" cy="573505"/>
          </a:xfrm>
          <a:prstGeom prst="straightConnector1">
            <a:avLst/>
          </a:prstGeom>
          <a:noFill/>
          <a:ln w="76200" cap="flat" cmpd="sng">
            <a:solidFill>
              <a:srgbClr val="E15D32"/>
            </a:solidFill>
            <a:prstDash val="solid"/>
            <a:miter lim="800000"/>
            <a:headEnd type="none" w="med" len="med"/>
            <a:tailEnd type="none" w="med" len="med"/>
          </a:ln>
        </p:spPr>
      </p:cxnSp>
      <p:cxnSp>
        <p:nvCxnSpPr>
          <p:cNvPr id="406" name="Shape 406"/>
          <p:cNvCxnSpPr/>
          <p:nvPr/>
        </p:nvCxnSpPr>
        <p:spPr>
          <a:xfrm rot="10800000" flipH="1">
            <a:off x="11070444" y="618928"/>
            <a:ext cx="966900" cy="1478813"/>
          </a:xfrm>
          <a:prstGeom prst="straightConnector1">
            <a:avLst/>
          </a:prstGeom>
          <a:noFill/>
          <a:ln w="76200" cap="flat" cmpd="sng">
            <a:solidFill>
              <a:srgbClr val="E15D32"/>
            </a:solidFill>
            <a:prstDash val="solid"/>
            <a:miter lim="800000"/>
            <a:headEnd type="none" w="med" len="med"/>
            <a:tailEnd type="none" w="med" len="med"/>
          </a:ln>
        </p:spPr>
      </p:cxnSp>
      <p:pic>
        <p:nvPicPr>
          <p:cNvPr id="407" name="Shape 407"/>
          <p:cNvPicPr preferRelativeResize="0"/>
          <p:nvPr/>
        </p:nvPicPr>
        <p:blipFill rotWithShape="1">
          <a:blip r:embed="rId3">
            <a:alphaModFix/>
          </a:blip>
          <a:srcRect l="93830" t="1313" r="66" b="89070"/>
          <a:stretch/>
        </p:blipFill>
        <p:spPr>
          <a:xfrm>
            <a:off x="9596746" y="738716"/>
            <a:ext cx="1477962" cy="1310217"/>
          </a:xfrm>
          <a:prstGeom prst="rect">
            <a:avLst/>
          </a:prstGeom>
          <a:noFill/>
          <a:ln w="76200" cap="flat" cmpd="sng">
            <a:solidFill>
              <a:srgbClr val="E15D32"/>
            </a:solidFill>
            <a:prstDash val="solid"/>
            <a:round/>
            <a:headEnd type="none" w="med" len="med"/>
            <a:tailEnd type="none" w="med" len="me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Shape 412"/>
          <p:cNvPicPr preferRelativeResize="0"/>
          <p:nvPr/>
        </p:nvPicPr>
        <p:blipFill rotWithShape="1">
          <a:blip r:embed="rId3">
            <a:alphaModFix/>
          </a:blip>
          <a:srcRect/>
          <a:stretch/>
        </p:blipFill>
        <p:spPr>
          <a:xfrm>
            <a:off x="-4947285" y="0"/>
            <a:ext cx="17139285" cy="9641205"/>
          </a:xfrm>
          <a:prstGeom prst="rect">
            <a:avLst/>
          </a:prstGeom>
          <a:noFill/>
          <a:ln>
            <a:noFill/>
          </a:ln>
        </p:spPr>
      </p:pic>
      <p:cxnSp>
        <p:nvCxnSpPr>
          <p:cNvPr id="413" name="Shape 413"/>
          <p:cNvCxnSpPr/>
          <p:nvPr/>
        </p:nvCxnSpPr>
        <p:spPr>
          <a:xfrm>
            <a:off x="6841067" y="1845733"/>
            <a:ext cx="1794934" cy="0"/>
          </a:xfrm>
          <a:prstGeom prst="straightConnector1">
            <a:avLst/>
          </a:prstGeom>
          <a:noFill/>
          <a:ln w="76200" cap="flat" cmpd="sng">
            <a:solidFill>
              <a:srgbClr val="E15D32"/>
            </a:solidFill>
            <a:prstDash val="solid"/>
            <a:miter lim="800000"/>
            <a:headEnd type="none" w="med" len="med"/>
            <a:tailEnd type="triangle" w="lg" len="lg"/>
          </a:ln>
        </p:spPr>
      </p:cxnSp>
      <p:sp>
        <p:nvSpPr>
          <p:cNvPr id="414" name="Shape 414"/>
          <p:cNvSpPr/>
          <p:nvPr/>
        </p:nvSpPr>
        <p:spPr>
          <a:xfrm>
            <a:off x="6272257" y="1527221"/>
            <a:ext cx="556591" cy="556591"/>
          </a:xfrm>
          <a:prstGeom prst="roundRect">
            <a:avLst>
              <a:gd name="adj" fmla="val 16667"/>
            </a:avLst>
          </a:prstGeom>
          <a:solidFill>
            <a:srgbClr val="E15D32"/>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lt1"/>
                </a:solidFill>
                <a:latin typeface="Verdana"/>
                <a:ea typeface="Verdana"/>
                <a:cs typeface="Verdana"/>
                <a:sym typeface="Verdana"/>
              </a:rPr>
              <a:t>2</a:t>
            </a:r>
          </a:p>
        </p:txBody>
      </p:sp>
      <p:grpSp>
        <p:nvGrpSpPr>
          <p:cNvPr id="415" name="Shape 415"/>
          <p:cNvGrpSpPr/>
          <p:nvPr/>
        </p:nvGrpSpPr>
        <p:grpSpPr>
          <a:xfrm>
            <a:off x="6915723" y="2001355"/>
            <a:ext cx="1788011" cy="556591"/>
            <a:chOff x="6847990" y="2356955"/>
            <a:chExt cx="1788011" cy="556591"/>
          </a:xfrm>
        </p:grpSpPr>
        <p:cxnSp>
          <p:nvCxnSpPr>
            <p:cNvPr id="416" name="Shape 416"/>
            <p:cNvCxnSpPr/>
            <p:nvPr/>
          </p:nvCxnSpPr>
          <p:spPr>
            <a:xfrm>
              <a:off x="7416800" y="2590800"/>
              <a:ext cx="1219201" cy="0"/>
            </a:xfrm>
            <a:prstGeom prst="straightConnector1">
              <a:avLst/>
            </a:prstGeom>
            <a:noFill/>
            <a:ln w="76200" cap="flat" cmpd="sng">
              <a:solidFill>
                <a:srgbClr val="E15D32"/>
              </a:solidFill>
              <a:prstDash val="solid"/>
              <a:miter lim="800000"/>
              <a:headEnd type="none" w="med" len="med"/>
              <a:tailEnd type="triangle" w="lg" len="lg"/>
            </a:ln>
          </p:spPr>
        </p:cxnSp>
        <p:sp>
          <p:nvSpPr>
            <p:cNvPr id="417" name="Shape 417"/>
            <p:cNvSpPr/>
            <p:nvPr/>
          </p:nvSpPr>
          <p:spPr>
            <a:xfrm>
              <a:off x="6847990" y="2356955"/>
              <a:ext cx="556591" cy="556591"/>
            </a:xfrm>
            <a:prstGeom prst="roundRect">
              <a:avLst>
                <a:gd name="adj" fmla="val 16667"/>
              </a:avLst>
            </a:prstGeom>
            <a:solidFill>
              <a:srgbClr val="E15D32"/>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lt1"/>
                  </a:solidFill>
                  <a:latin typeface="Verdana"/>
                  <a:ea typeface="Verdana"/>
                  <a:cs typeface="Verdana"/>
                  <a:sym typeface="Verdana"/>
                </a:rPr>
                <a:t>3</a:t>
              </a:r>
            </a:p>
          </p:txBody>
        </p:sp>
      </p:grpSp>
      <p:sp>
        <p:nvSpPr>
          <p:cNvPr id="418" name="Shape 418"/>
          <p:cNvSpPr/>
          <p:nvPr/>
        </p:nvSpPr>
        <p:spPr>
          <a:xfrm>
            <a:off x="9828257" y="2848021"/>
            <a:ext cx="556591" cy="556591"/>
          </a:xfrm>
          <a:prstGeom prst="roundRect">
            <a:avLst>
              <a:gd name="adj" fmla="val 16667"/>
            </a:avLst>
          </a:prstGeom>
          <a:solidFill>
            <a:srgbClr val="E15D32"/>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lt1"/>
                </a:solidFill>
                <a:latin typeface="Verdana"/>
                <a:ea typeface="Verdana"/>
                <a:cs typeface="Verdana"/>
                <a:sym typeface="Verdana"/>
              </a:rPr>
              <a:t>4</a:t>
            </a:r>
          </a:p>
        </p:txBody>
      </p:sp>
      <p:sp>
        <p:nvSpPr>
          <p:cNvPr id="419" name="Shape 419"/>
          <p:cNvSpPr/>
          <p:nvPr/>
        </p:nvSpPr>
        <p:spPr>
          <a:xfrm>
            <a:off x="10143067" y="2370667"/>
            <a:ext cx="2048933" cy="711200"/>
          </a:xfrm>
          <a:prstGeom prst="ellipse">
            <a:avLst/>
          </a:prstGeom>
          <a:noFill/>
          <a:ln w="76200" cap="flat" cmpd="sng">
            <a:solidFill>
              <a:srgbClr val="E15D32"/>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Shape 425"/>
          <p:cNvPicPr preferRelativeResize="0"/>
          <p:nvPr/>
        </p:nvPicPr>
        <p:blipFill rotWithShape="1">
          <a:blip r:embed="rId3">
            <a:alphaModFix/>
          </a:blip>
          <a:srcRect/>
          <a:stretch/>
        </p:blipFill>
        <p:spPr>
          <a:xfrm>
            <a:off x="-4947285" y="0"/>
            <a:ext cx="17139285" cy="9641205"/>
          </a:xfrm>
          <a:prstGeom prst="rect">
            <a:avLst/>
          </a:prstGeom>
          <a:noFill/>
          <a:ln>
            <a:noFill/>
          </a:ln>
        </p:spPr>
      </p:pic>
      <p:cxnSp>
        <p:nvCxnSpPr>
          <p:cNvPr id="426" name="Shape 426"/>
          <p:cNvCxnSpPr/>
          <p:nvPr/>
        </p:nvCxnSpPr>
        <p:spPr>
          <a:xfrm>
            <a:off x="3471333" y="1896533"/>
            <a:ext cx="1794934" cy="0"/>
          </a:xfrm>
          <a:prstGeom prst="straightConnector1">
            <a:avLst/>
          </a:prstGeom>
          <a:noFill/>
          <a:ln w="76200" cap="flat" cmpd="sng">
            <a:solidFill>
              <a:srgbClr val="E15D32"/>
            </a:solidFill>
            <a:prstDash val="solid"/>
            <a:miter lim="800000"/>
            <a:headEnd type="none" w="med" len="med"/>
            <a:tailEnd type="triangle" w="lg" len="lg"/>
          </a:ln>
        </p:spPr>
      </p:cxnSp>
      <p:sp>
        <p:nvSpPr>
          <p:cNvPr id="427" name="Shape 427"/>
          <p:cNvSpPr/>
          <p:nvPr/>
        </p:nvSpPr>
        <p:spPr>
          <a:xfrm>
            <a:off x="2902523" y="1578021"/>
            <a:ext cx="556591" cy="556591"/>
          </a:xfrm>
          <a:prstGeom prst="roundRect">
            <a:avLst>
              <a:gd name="adj" fmla="val 16667"/>
            </a:avLst>
          </a:prstGeom>
          <a:solidFill>
            <a:srgbClr val="E15D32"/>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lt1"/>
                </a:solidFill>
                <a:latin typeface="Verdana"/>
                <a:ea typeface="Verdana"/>
                <a:cs typeface="Verdana"/>
                <a:sym typeface="Verdana"/>
              </a:rPr>
              <a:t>5</a:t>
            </a:r>
          </a:p>
        </p:txBody>
      </p:sp>
      <p:cxnSp>
        <p:nvCxnSpPr>
          <p:cNvPr id="428" name="Shape 428"/>
          <p:cNvCxnSpPr/>
          <p:nvPr/>
        </p:nvCxnSpPr>
        <p:spPr>
          <a:xfrm>
            <a:off x="3471333" y="2641600"/>
            <a:ext cx="1794934" cy="0"/>
          </a:xfrm>
          <a:prstGeom prst="straightConnector1">
            <a:avLst/>
          </a:prstGeom>
          <a:noFill/>
          <a:ln w="76200" cap="flat" cmpd="sng">
            <a:solidFill>
              <a:srgbClr val="E15D32"/>
            </a:solidFill>
            <a:prstDash val="solid"/>
            <a:miter lim="800000"/>
            <a:headEnd type="none" w="med" len="med"/>
            <a:tailEnd type="triangle" w="lg" len="lg"/>
          </a:ln>
        </p:spPr>
      </p:cxnSp>
      <p:cxnSp>
        <p:nvCxnSpPr>
          <p:cNvPr id="429" name="Shape 429"/>
          <p:cNvCxnSpPr/>
          <p:nvPr/>
        </p:nvCxnSpPr>
        <p:spPr>
          <a:xfrm>
            <a:off x="3505200" y="3420534"/>
            <a:ext cx="1794934" cy="0"/>
          </a:xfrm>
          <a:prstGeom prst="straightConnector1">
            <a:avLst/>
          </a:prstGeom>
          <a:noFill/>
          <a:ln w="76200" cap="flat" cmpd="sng">
            <a:solidFill>
              <a:srgbClr val="E15D32"/>
            </a:solidFill>
            <a:prstDash val="solid"/>
            <a:miter lim="800000"/>
            <a:headEnd type="none" w="med" len="med"/>
            <a:tailEnd type="triangle" w="lg" len="lg"/>
          </a:ln>
        </p:spPr>
      </p:cxnSp>
      <p:sp>
        <p:nvSpPr>
          <p:cNvPr id="430" name="Shape 430"/>
          <p:cNvSpPr/>
          <p:nvPr/>
        </p:nvSpPr>
        <p:spPr>
          <a:xfrm>
            <a:off x="2902523" y="2356955"/>
            <a:ext cx="556591" cy="556591"/>
          </a:xfrm>
          <a:prstGeom prst="roundRect">
            <a:avLst>
              <a:gd name="adj" fmla="val 16667"/>
            </a:avLst>
          </a:prstGeom>
          <a:solidFill>
            <a:srgbClr val="E15D32"/>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lt1"/>
                </a:solidFill>
                <a:latin typeface="Verdana"/>
                <a:ea typeface="Verdana"/>
                <a:cs typeface="Verdana"/>
                <a:sym typeface="Verdana"/>
              </a:rPr>
              <a:t>4</a:t>
            </a:r>
          </a:p>
        </p:txBody>
      </p:sp>
      <p:sp>
        <p:nvSpPr>
          <p:cNvPr id="431" name="Shape 431"/>
          <p:cNvSpPr/>
          <p:nvPr/>
        </p:nvSpPr>
        <p:spPr>
          <a:xfrm>
            <a:off x="2902523" y="3135888"/>
            <a:ext cx="556591" cy="556591"/>
          </a:xfrm>
          <a:prstGeom prst="roundRect">
            <a:avLst>
              <a:gd name="adj" fmla="val 16667"/>
            </a:avLst>
          </a:prstGeom>
          <a:solidFill>
            <a:srgbClr val="E15D32"/>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lt1"/>
                </a:solidFill>
                <a:latin typeface="Verdana"/>
                <a:ea typeface="Verdana"/>
                <a:cs typeface="Verdana"/>
                <a:sym typeface="Verdana"/>
              </a:rPr>
              <a:t>6</a:t>
            </a:r>
          </a:p>
        </p:txBody>
      </p:sp>
      <p:sp>
        <p:nvSpPr>
          <p:cNvPr id="432" name="Shape 432"/>
          <p:cNvSpPr/>
          <p:nvPr/>
        </p:nvSpPr>
        <p:spPr>
          <a:xfrm>
            <a:off x="6492390" y="4067221"/>
            <a:ext cx="556591" cy="556591"/>
          </a:xfrm>
          <a:prstGeom prst="roundRect">
            <a:avLst>
              <a:gd name="adj" fmla="val 16667"/>
            </a:avLst>
          </a:prstGeom>
          <a:solidFill>
            <a:srgbClr val="E15D32"/>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lt1"/>
                </a:solidFill>
                <a:latin typeface="Verdana"/>
                <a:ea typeface="Verdana"/>
                <a:cs typeface="Verdana"/>
                <a:sym typeface="Verdana"/>
              </a:rPr>
              <a:t>7</a:t>
            </a:r>
          </a:p>
        </p:txBody>
      </p:sp>
      <p:sp>
        <p:nvSpPr>
          <p:cNvPr id="433" name="Shape 433"/>
          <p:cNvSpPr/>
          <p:nvPr/>
        </p:nvSpPr>
        <p:spPr>
          <a:xfrm>
            <a:off x="6807200" y="3589867"/>
            <a:ext cx="2048933" cy="711200"/>
          </a:xfrm>
          <a:prstGeom prst="ellipse">
            <a:avLst/>
          </a:prstGeom>
          <a:noFill/>
          <a:ln w="76200" cap="flat" cmpd="sng">
            <a:solidFill>
              <a:srgbClr val="E15D32"/>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54000" algn="l" rtl="0">
              <a:lnSpc>
                <a:spcPct val="90000"/>
              </a:lnSpc>
              <a:spcBef>
                <a:spcPts val="0"/>
              </a:spcBef>
              <a:buClr>
                <a:srgbClr val="415359"/>
              </a:buClr>
              <a:buSzPts val="4000"/>
              <a:buFont typeface="Verdana"/>
              <a:buNone/>
            </a:pPr>
            <a:r>
              <a:rPr lang="da-DK" sz="4000" b="1" i="0" u="none" strike="noStrike" cap="none" dirty="0">
                <a:solidFill>
                  <a:srgbClr val="415359"/>
                </a:solidFill>
                <a:latin typeface="Verdana"/>
                <a:ea typeface="Verdana"/>
                <a:cs typeface="Verdana"/>
                <a:sym typeface="Verdana"/>
              </a:rPr>
              <a:t>Hold styr på alle </a:t>
            </a:r>
            <a:r>
              <a:rPr lang="da-DK" sz="4000" b="1" i="0" u="none" strike="noStrike" cap="none" dirty="0" smtClean="0">
                <a:solidFill>
                  <a:srgbClr val="415359"/>
                </a:solidFill>
                <a:latin typeface="Verdana"/>
                <a:ea typeface="Verdana"/>
                <a:cs typeface="Verdana"/>
                <a:sym typeface="Verdana"/>
              </a:rPr>
              <a:t>profilerne </a:t>
            </a:r>
            <a:r>
              <a:rPr lang="da-DK" sz="4000" b="1" i="0" u="none" strike="noStrike" cap="none" dirty="0">
                <a:solidFill>
                  <a:srgbClr val="415359"/>
                </a:solidFill>
                <a:latin typeface="Verdana"/>
                <a:ea typeface="Verdana"/>
                <a:cs typeface="Verdana"/>
                <a:sym typeface="Verdana"/>
              </a:rPr>
              <a:t>med en passwordmanager</a:t>
            </a:r>
          </a:p>
        </p:txBody>
      </p:sp>
      <p:sp>
        <p:nvSpPr>
          <p:cNvPr id="440" name="Shape 440"/>
          <p:cNvSpPr txBox="1">
            <a:spLocks noGrp="1"/>
          </p:cNvSpPr>
          <p:nvPr>
            <p:ph type="body" idx="1"/>
          </p:nvPr>
        </p:nvSpPr>
        <p:spPr>
          <a:xfrm>
            <a:off x="838200" y="1825625"/>
            <a:ext cx="10515600" cy="4351338"/>
          </a:xfrm>
          <a:prstGeom prst="rect">
            <a:avLst/>
          </a:prstGeom>
          <a:noFill/>
          <a:ln>
            <a:noFill/>
          </a:ln>
        </p:spPr>
        <p:txBody>
          <a:bodyPr wrap="square" lIns="91425" tIns="45700" rIns="91425" bIns="45700" anchor="t" anchorCtr="0">
            <a:noAutofit/>
          </a:bodyPr>
          <a:lstStyle/>
          <a:p>
            <a:pPr marL="514350" marR="0" lvl="0" indent="-514350" algn="l" rtl="0">
              <a:lnSpc>
                <a:spcPct val="100000"/>
              </a:lnSpc>
              <a:spcBef>
                <a:spcPts val="0"/>
              </a:spcBef>
              <a:spcAft>
                <a:spcPts val="0"/>
              </a:spcAft>
              <a:buClr>
                <a:srgbClr val="415359"/>
              </a:buClr>
              <a:buSzPts val="2800"/>
              <a:buFont typeface="Consolas"/>
              <a:buAutoNum type="arabicPeriod"/>
            </a:pPr>
            <a:r>
              <a:rPr lang="da-DK" sz="2800" b="0" i="0" u="none" strike="noStrike" cap="none">
                <a:solidFill>
                  <a:srgbClr val="415359"/>
                </a:solidFill>
                <a:latin typeface="Verdana"/>
                <a:ea typeface="Verdana"/>
                <a:cs typeface="Verdana"/>
                <a:sym typeface="Verdana"/>
              </a:rPr>
              <a:t>Gå ind på LastPass.com og klik på ”Get LastPass Free”</a:t>
            </a:r>
          </a:p>
          <a:p>
            <a:pPr marL="514350" marR="0" lvl="0" indent="-514350" algn="l" rtl="0">
              <a:lnSpc>
                <a:spcPct val="100000"/>
              </a:lnSpc>
              <a:spcBef>
                <a:spcPts val="1000"/>
              </a:spcBef>
              <a:spcAft>
                <a:spcPts val="0"/>
              </a:spcAft>
              <a:buClr>
                <a:srgbClr val="415359"/>
              </a:buClr>
              <a:buSzPts val="2800"/>
              <a:buFont typeface="Consolas"/>
              <a:buAutoNum type="arabicPeriod"/>
            </a:pPr>
            <a:r>
              <a:rPr lang="da-DK" sz="2800" b="0" i="0" u="none" strike="noStrike" cap="none">
                <a:solidFill>
                  <a:srgbClr val="415359"/>
                </a:solidFill>
                <a:latin typeface="Verdana"/>
                <a:ea typeface="Verdana"/>
                <a:cs typeface="Verdana"/>
                <a:sym typeface="Verdana"/>
              </a:rPr>
              <a:t>Følg installationsguiden</a:t>
            </a:r>
          </a:p>
          <a:p>
            <a:pPr marL="514350" marR="0" lvl="0" indent="-514350" algn="l" rtl="0">
              <a:lnSpc>
                <a:spcPct val="100000"/>
              </a:lnSpc>
              <a:spcBef>
                <a:spcPts val="1000"/>
              </a:spcBef>
              <a:spcAft>
                <a:spcPts val="0"/>
              </a:spcAft>
              <a:buClr>
                <a:srgbClr val="415359"/>
              </a:buClr>
              <a:buSzPts val="2800"/>
              <a:buFont typeface="Consolas"/>
              <a:buAutoNum type="arabicPeriod"/>
            </a:pPr>
            <a:r>
              <a:rPr lang="da-DK" sz="2800" b="0" i="0" u="none" strike="noStrike" cap="none">
                <a:solidFill>
                  <a:srgbClr val="415359"/>
                </a:solidFill>
                <a:latin typeface="Verdana"/>
                <a:ea typeface="Verdana"/>
                <a:cs typeface="Verdana"/>
                <a:sym typeface="Verdana"/>
              </a:rPr>
              <a:t>Se guiden…</a:t>
            </a:r>
          </a:p>
          <a:p>
            <a:pPr marL="514350" marR="0" lvl="0" indent="-514350" algn="l" rtl="0">
              <a:lnSpc>
                <a:spcPct val="100000"/>
              </a:lnSpc>
              <a:spcBef>
                <a:spcPts val="1000"/>
              </a:spcBef>
              <a:spcAft>
                <a:spcPts val="0"/>
              </a:spcAft>
              <a:buClr>
                <a:srgbClr val="415359"/>
              </a:buClr>
              <a:buSzPts val="2800"/>
              <a:buFont typeface="Consolas"/>
              <a:buAutoNum type="arabicPeriod"/>
            </a:pPr>
            <a:r>
              <a:rPr lang="da-DK" sz="2800" b="0" i="0" u="none" strike="noStrike" cap="none">
                <a:solidFill>
                  <a:srgbClr val="415359"/>
                </a:solidFill>
                <a:latin typeface="Verdana"/>
                <a:ea typeface="Verdana"/>
                <a:cs typeface="Verdana"/>
                <a:sym typeface="Verdana"/>
              </a:rPr>
              <a:t>Gå ind på facebook.com</a:t>
            </a:r>
          </a:p>
          <a:p>
            <a:pPr marL="514350" marR="0" lvl="0" indent="-514350" algn="l" rtl="0">
              <a:lnSpc>
                <a:spcPct val="100000"/>
              </a:lnSpc>
              <a:spcBef>
                <a:spcPts val="1000"/>
              </a:spcBef>
              <a:spcAft>
                <a:spcPts val="0"/>
              </a:spcAft>
              <a:buClr>
                <a:srgbClr val="415359"/>
              </a:buClr>
              <a:buSzPts val="2800"/>
              <a:buFont typeface="Consolas"/>
              <a:buAutoNum type="arabicPeriod"/>
            </a:pPr>
            <a:r>
              <a:rPr lang="da-DK" sz="2800" b="0" i="0" u="none" strike="noStrike" cap="none">
                <a:solidFill>
                  <a:srgbClr val="415359"/>
                </a:solidFill>
                <a:latin typeface="Verdana"/>
                <a:ea typeface="Verdana"/>
                <a:cs typeface="Verdana"/>
                <a:sym typeface="Verdana"/>
              </a:rPr>
              <a:t>Når du logger ind, vil LastPass foreslå at gemme dit login - klik godkend/accept</a:t>
            </a:r>
          </a:p>
          <a:p>
            <a:pPr marL="514350" marR="0" lvl="0" indent="-514350" algn="l" rtl="0">
              <a:lnSpc>
                <a:spcPct val="100000"/>
              </a:lnSpc>
              <a:spcBef>
                <a:spcPts val="1000"/>
              </a:spcBef>
              <a:spcAft>
                <a:spcPts val="0"/>
              </a:spcAft>
              <a:buClr>
                <a:srgbClr val="415359"/>
              </a:buClr>
              <a:buSzPts val="2800"/>
              <a:buFont typeface="Consolas"/>
              <a:buAutoNum type="arabicPeriod"/>
            </a:pPr>
            <a:r>
              <a:rPr lang="da-DK" sz="2800" b="0" i="0" u="none" strike="noStrike" cap="none">
                <a:solidFill>
                  <a:srgbClr val="415359"/>
                </a:solidFill>
                <a:latin typeface="Verdana"/>
                <a:ea typeface="Verdana"/>
                <a:cs typeface="Verdana"/>
                <a:sym typeface="Verdana"/>
              </a:rPr>
              <a:t>Prøv at logge ud og ind igen – nemt ikke?</a:t>
            </a:r>
          </a:p>
          <a:p>
            <a:pPr marL="514350" marR="0" lvl="0" indent="-514350" algn="l" rtl="0">
              <a:lnSpc>
                <a:spcPct val="100000"/>
              </a:lnSpc>
              <a:spcBef>
                <a:spcPts val="1000"/>
              </a:spcBef>
              <a:spcAft>
                <a:spcPts val="0"/>
              </a:spcAft>
              <a:buClr>
                <a:srgbClr val="415359"/>
              </a:buClr>
              <a:buSzPts val="2800"/>
              <a:buFont typeface="Consolas"/>
              <a:buNone/>
            </a:pPr>
            <a:endParaRPr sz="2800" b="0" i="0" u="none" strike="noStrike" cap="none">
              <a:solidFill>
                <a:srgbClr val="415359"/>
              </a:solidFill>
              <a:latin typeface="Verdana"/>
              <a:ea typeface="Verdana"/>
              <a:cs typeface="Verdana"/>
              <a:sym typeface="Verdana"/>
            </a:endParaRPr>
          </a:p>
          <a:p>
            <a:pPr marL="514350" marR="0" lvl="0" indent="-514350" algn="l" rtl="0">
              <a:lnSpc>
                <a:spcPct val="100000"/>
              </a:lnSpc>
              <a:spcBef>
                <a:spcPts val="1000"/>
              </a:spcBef>
              <a:spcAft>
                <a:spcPts val="0"/>
              </a:spcAft>
              <a:buClr>
                <a:srgbClr val="415359"/>
              </a:buClr>
              <a:buSzPts val="2800"/>
              <a:buFont typeface="Consolas"/>
              <a:buNone/>
            </a:pPr>
            <a:endParaRPr sz="2800" b="0" i="0" u="none" strike="noStrike" cap="none">
              <a:solidFill>
                <a:srgbClr val="415359"/>
              </a:solidFill>
              <a:latin typeface="Verdana"/>
              <a:ea typeface="Verdana"/>
              <a:cs typeface="Verdana"/>
              <a:sym typeface="Verdana"/>
            </a:endParaRPr>
          </a:p>
          <a:p>
            <a:pPr marL="514350" marR="0" lvl="0" indent="-514350" algn="l" rtl="0">
              <a:lnSpc>
                <a:spcPct val="100000"/>
              </a:lnSpc>
              <a:spcBef>
                <a:spcPts val="1000"/>
              </a:spcBef>
              <a:buClr>
                <a:srgbClr val="415359"/>
              </a:buClr>
              <a:buSzPts val="2800"/>
              <a:buFont typeface="Consolas"/>
              <a:buNone/>
            </a:pPr>
            <a:endParaRPr sz="2800" b="0" i="0" u="none" strike="noStrike" cap="none">
              <a:solidFill>
                <a:srgbClr val="415359"/>
              </a:solidFill>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831850" y="1808594"/>
            <a:ext cx="10515600" cy="2852737"/>
          </a:xfrm>
          <a:prstGeom prst="rect">
            <a:avLst/>
          </a:prstGeom>
          <a:noFill/>
          <a:ln>
            <a:noFill/>
          </a:ln>
        </p:spPr>
        <p:txBody>
          <a:bodyPr wrap="square" lIns="91425" tIns="45700" rIns="91425" bIns="45700" anchor="b" anchorCtr="0">
            <a:noAutofit/>
          </a:bodyPr>
          <a:lstStyle/>
          <a:p>
            <a:pPr marL="0" marR="0" lvl="0" indent="-381000" algn="l" rtl="0">
              <a:lnSpc>
                <a:spcPct val="90000"/>
              </a:lnSpc>
              <a:spcBef>
                <a:spcPts val="0"/>
              </a:spcBef>
              <a:buClr>
                <a:srgbClr val="415359"/>
              </a:buClr>
              <a:buSzPts val="6000"/>
              <a:buFont typeface="Verdana"/>
              <a:buNone/>
            </a:pPr>
            <a:r>
              <a:rPr lang="da-DK" sz="6000" b="1" i="0" u="none" strike="noStrike" cap="none" dirty="0">
                <a:solidFill>
                  <a:srgbClr val="415359"/>
                </a:solidFill>
                <a:latin typeface="Verdana"/>
                <a:ea typeface="Verdana"/>
                <a:cs typeface="Verdana"/>
                <a:sym typeface="Verdana"/>
              </a:rPr>
              <a:t>Hent </a:t>
            </a:r>
            <a:r>
              <a:rPr lang="da-DK" sz="6000" b="1" i="0" u="none" strike="noStrike" cap="none" dirty="0" err="1">
                <a:solidFill>
                  <a:srgbClr val="415359"/>
                </a:solidFill>
                <a:latin typeface="Verdana"/>
                <a:ea typeface="Verdana"/>
                <a:cs typeface="Verdana"/>
                <a:sym typeface="Verdana"/>
              </a:rPr>
              <a:t>LastPass</a:t>
            </a:r>
            <a:r>
              <a:rPr lang="da-DK" sz="6000" b="1" i="0" u="none" strike="noStrike" cap="none" dirty="0">
                <a:solidFill>
                  <a:srgbClr val="415359"/>
                </a:solidFill>
                <a:latin typeface="Verdana"/>
                <a:ea typeface="Verdana"/>
                <a:cs typeface="Verdana"/>
                <a:sym typeface="Verdana"/>
              </a:rPr>
              <a:t> til din mobil og kopiér et kodeord</a:t>
            </a:r>
          </a:p>
        </p:txBody>
      </p:sp>
      <p:sp>
        <p:nvSpPr>
          <p:cNvPr id="447" name="Shape 447"/>
          <p:cNvSpPr txBox="1">
            <a:spLocks noGrp="1"/>
          </p:cNvSpPr>
          <p:nvPr>
            <p:ph type="body" idx="1"/>
          </p:nvPr>
        </p:nvSpPr>
        <p:spPr>
          <a:xfrm>
            <a:off x="831850" y="4725390"/>
            <a:ext cx="10515600" cy="1500187"/>
          </a:xfrm>
          <a:prstGeom prst="rect">
            <a:avLst/>
          </a:prstGeom>
          <a:noFill/>
          <a:ln>
            <a:noFill/>
          </a:ln>
        </p:spPr>
        <p:txBody>
          <a:bodyPr wrap="square" lIns="91425" tIns="45700" rIns="91425" bIns="45700" anchor="t" anchorCtr="0">
            <a:noAutofit/>
          </a:bodyPr>
          <a:lstStyle/>
          <a:p>
            <a:pPr marL="0" marR="0" lvl="0" indent="-152400" algn="l" rtl="0">
              <a:lnSpc>
                <a:spcPct val="100000"/>
              </a:lnSpc>
              <a:spcBef>
                <a:spcPts val="0"/>
              </a:spcBef>
              <a:buClr>
                <a:srgbClr val="415359"/>
              </a:buClr>
              <a:buSzPts val="2400"/>
              <a:buFont typeface="Arial"/>
              <a:buNone/>
            </a:pPr>
            <a:r>
              <a:rPr lang="da-DK" sz="2400" b="0" i="0" u="none" strike="noStrike" cap="none" dirty="0">
                <a:solidFill>
                  <a:srgbClr val="415359"/>
                </a:solidFill>
                <a:latin typeface="Verdana"/>
                <a:ea typeface="Verdana"/>
                <a:cs typeface="Verdana"/>
                <a:sym typeface="Verdana"/>
              </a:rPr>
              <a:t>Mobiløvelse</a:t>
            </a:r>
          </a:p>
        </p:txBody>
      </p:sp>
      <p:sp>
        <p:nvSpPr>
          <p:cNvPr id="448" name="Shape 448"/>
          <p:cNvSpPr/>
          <p:nvPr/>
        </p:nvSpPr>
        <p:spPr>
          <a:xfrm>
            <a:off x="9307438" y="170113"/>
            <a:ext cx="2634238" cy="2634238"/>
          </a:xfrm>
          <a:prstGeom prst="ellipse">
            <a:avLst/>
          </a:prstGeom>
          <a:solidFill>
            <a:srgbClr val="CBD5D4"/>
          </a:solidFill>
          <a:ln>
            <a:noFill/>
          </a:ln>
        </p:spPr>
        <p:txBody>
          <a:bodyPr wrap="square" lIns="91425" tIns="45700" rIns="91425" bIns="45700" anchor="ctr" anchorCtr="0">
            <a:noAutofit/>
          </a:bodyPr>
          <a:lstStyle/>
          <a:p>
            <a:pPr marL="0" marR="0" lvl="0" indent="0" algn="ctr" rtl="0">
              <a:spcBef>
                <a:spcPts val="0"/>
              </a:spcBef>
              <a:buNone/>
            </a:pPr>
            <a:endParaRPr sz="12000" b="1">
              <a:solidFill>
                <a:srgbClr val="E15D32"/>
              </a:solidFill>
              <a:latin typeface="Verdana"/>
              <a:ea typeface="Verdana"/>
              <a:cs typeface="Verdana"/>
              <a:sym typeface="Verdana"/>
            </a:endParaRPr>
          </a:p>
        </p:txBody>
      </p:sp>
      <p:pic>
        <p:nvPicPr>
          <p:cNvPr id="449" name="Shape 449"/>
          <p:cNvPicPr preferRelativeResize="0"/>
          <p:nvPr/>
        </p:nvPicPr>
        <p:blipFill rotWithShape="1">
          <a:blip r:embed="rId3">
            <a:alphaModFix/>
          </a:blip>
          <a:srcRect/>
          <a:stretch/>
        </p:blipFill>
        <p:spPr>
          <a:xfrm>
            <a:off x="9813090" y="681105"/>
            <a:ext cx="1631883" cy="163188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54000" algn="l" rtl="0">
              <a:lnSpc>
                <a:spcPct val="90000"/>
              </a:lnSpc>
              <a:spcBef>
                <a:spcPts val="0"/>
              </a:spcBef>
              <a:buClr>
                <a:srgbClr val="415359"/>
              </a:buClr>
              <a:buSzPts val="4000"/>
              <a:buFont typeface="Verdana"/>
              <a:buNone/>
            </a:pPr>
            <a:r>
              <a:rPr lang="da-DK" sz="4000" b="1" i="0" u="none" strike="noStrike" cap="none">
                <a:solidFill>
                  <a:srgbClr val="415359"/>
                </a:solidFill>
                <a:latin typeface="Verdana"/>
                <a:ea typeface="Verdana"/>
                <a:cs typeface="Verdana"/>
                <a:sym typeface="Verdana"/>
              </a:rPr>
              <a:t>Hent LastPass til din mobil og kopiér et kodeord</a:t>
            </a:r>
          </a:p>
        </p:txBody>
      </p:sp>
      <p:sp>
        <p:nvSpPr>
          <p:cNvPr id="455" name="Shape 455"/>
          <p:cNvSpPr txBox="1">
            <a:spLocks noGrp="1"/>
          </p:cNvSpPr>
          <p:nvPr>
            <p:ph type="body" idx="1"/>
          </p:nvPr>
        </p:nvSpPr>
        <p:spPr>
          <a:xfrm>
            <a:off x="838200" y="1825625"/>
            <a:ext cx="10515600" cy="4351338"/>
          </a:xfrm>
          <a:prstGeom prst="rect">
            <a:avLst/>
          </a:prstGeom>
          <a:noFill/>
          <a:ln>
            <a:noFill/>
          </a:ln>
        </p:spPr>
        <p:txBody>
          <a:bodyPr wrap="square" lIns="91425" tIns="45700" rIns="91425" bIns="45700" anchor="t" anchorCtr="0">
            <a:noAutofit/>
          </a:bodyPr>
          <a:lstStyle/>
          <a:p>
            <a:pPr marL="514350" marR="0" lvl="0" indent="-514350" algn="l" rtl="0">
              <a:lnSpc>
                <a:spcPct val="100000"/>
              </a:lnSpc>
              <a:spcBef>
                <a:spcPts val="0"/>
              </a:spcBef>
              <a:spcAft>
                <a:spcPts val="0"/>
              </a:spcAft>
              <a:buClr>
                <a:srgbClr val="415359"/>
              </a:buClr>
              <a:buSzPts val="2800"/>
              <a:buFont typeface="Consolas"/>
              <a:buAutoNum type="arabicPeriod"/>
            </a:pPr>
            <a:r>
              <a:rPr lang="da-DK" sz="2800" b="0" i="0" u="none" strike="noStrike" cap="none">
                <a:solidFill>
                  <a:srgbClr val="415359"/>
                </a:solidFill>
                <a:latin typeface="Verdana"/>
                <a:ea typeface="Verdana"/>
                <a:cs typeface="Verdana"/>
                <a:sym typeface="Verdana"/>
              </a:rPr>
              <a:t>Gå i AppStore eller GooglePlay</a:t>
            </a:r>
          </a:p>
          <a:p>
            <a:pPr marL="514350" marR="0" lvl="0" indent="-514350" algn="l" rtl="0">
              <a:lnSpc>
                <a:spcPct val="100000"/>
              </a:lnSpc>
              <a:spcBef>
                <a:spcPts val="1000"/>
              </a:spcBef>
              <a:spcAft>
                <a:spcPts val="0"/>
              </a:spcAft>
              <a:buClr>
                <a:srgbClr val="415359"/>
              </a:buClr>
              <a:buSzPts val="2800"/>
              <a:buFont typeface="Consolas"/>
              <a:buAutoNum type="arabicPeriod"/>
            </a:pPr>
            <a:r>
              <a:rPr lang="da-DK" sz="2800" b="0" i="0" u="none" strike="noStrike" cap="none">
                <a:solidFill>
                  <a:srgbClr val="415359"/>
                </a:solidFill>
                <a:latin typeface="Verdana"/>
                <a:ea typeface="Verdana"/>
                <a:cs typeface="Verdana"/>
                <a:sym typeface="Verdana"/>
              </a:rPr>
              <a:t>Find LastPass og hent den</a:t>
            </a:r>
          </a:p>
          <a:p>
            <a:pPr marL="514350" marR="0" lvl="0" indent="-514350" algn="l" rtl="0">
              <a:lnSpc>
                <a:spcPct val="100000"/>
              </a:lnSpc>
              <a:spcBef>
                <a:spcPts val="1000"/>
              </a:spcBef>
              <a:spcAft>
                <a:spcPts val="0"/>
              </a:spcAft>
              <a:buClr>
                <a:srgbClr val="415359"/>
              </a:buClr>
              <a:buSzPts val="2800"/>
              <a:buFont typeface="Consolas"/>
              <a:buAutoNum type="arabicPeriod"/>
            </a:pPr>
            <a:r>
              <a:rPr lang="da-DK" sz="2800" b="0" i="0" u="none" strike="noStrike" cap="none">
                <a:solidFill>
                  <a:srgbClr val="415359"/>
                </a:solidFill>
                <a:latin typeface="Verdana"/>
                <a:ea typeface="Verdana"/>
                <a:cs typeface="Verdana"/>
                <a:sym typeface="Verdana"/>
              </a:rPr>
              <a:t>Log ind, når den er installeret</a:t>
            </a:r>
          </a:p>
          <a:p>
            <a:pPr marL="514350" marR="0" lvl="0" indent="-514350" algn="l" rtl="0">
              <a:lnSpc>
                <a:spcPct val="100000"/>
              </a:lnSpc>
              <a:spcBef>
                <a:spcPts val="1000"/>
              </a:spcBef>
              <a:spcAft>
                <a:spcPts val="0"/>
              </a:spcAft>
              <a:buClr>
                <a:srgbClr val="415359"/>
              </a:buClr>
              <a:buSzPts val="2800"/>
              <a:buFont typeface="Consolas"/>
              <a:buAutoNum type="arabicPeriod"/>
            </a:pPr>
            <a:r>
              <a:rPr lang="da-DK" sz="2800" b="0" i="0" u="none" strike="noStrike" cap="none">
                <a:solidFill>
                  <a:srgbClr val="415359"/>
                </a:solidFill>
                <a:latin typeface="Verdana"/>
                <a:ea typeface="Verdana"/>
                <a:cs typeface="Verdana"/>
                <a:sym typeface="Verdana"/>
              </a:rPr>
              <a:t>Find facebook-filen i app’en</a:t>
            </a:r>
          </a:p>
          <a:p>
            <a:pPr marL="514350" marR="0" lvl="0" indent="-514350" algn="l" rtl="0">
              <a:lnSpc>
                <a:spcPct val="100000"/>
              </a:lnSpc>
              <a:spcBef>
                <a:spcPts val="1000"/>
              </a:spcBef>
              <a:spcAft>
                <a:spcPts val="0"/>
              </a:spcAft>
              <a:buClr>
                <a:srgbClr val="415359"/>
              </a:buClr>
              <a:buSzPts val="2800"/>
              <a:buFont typeface="Consolas"/>
              <a:buAutoNum type="arabicPeriod"/>
            </a:pPr>
            <a:r>
              <a:rPr lang="da-DK" sz="2800" b="0" i="0" u="none" strike="noStrike" cap="none">
                <a:solidFill>
                  <a:srgbClr val="415359"/>
                </a:solidFill>
                <a:latin typeface="Verdana"/>
                <a:ea typeface="Verdana"/>
                <a:cs typeface="Verdana"/>
                <a:sym typeface="Verdana"/>
              </a:rPr>
              <a:t>Kopiér kodeordet</a:t>
            </a:r>
          </a:p>
          <a:p>
            <a:pPr marL="514350" marR="0" lvl="0" indent="-514350" algn="l" rtl="0">
              <a:lnSpc>
                <a:spcPct val="100000"/>
              </a:lnSpc>
              <a:spcBef>
                <a:spcPts val="1000"/>
              </a:spcBef>
              <a:buClr>
                <a:srgbClr val="415359"/>
              </a:buClr>
              <a:buSzPts val="2800"/>
              <a:buFont typeface="Consolas"/>
              <a:buAutoNum type="arabicPeriod"/>
            </a:pPr>
            <a:r>
              <a:rPr lang="da-DK" sz="2800" b="0" i="0" u="none" strike="noStrike" cap="none">
                <a:solidFill>
                  <a:srgbClr val="415359"/>
                </a:solidFill>
                <a:latin typeface="Verdana"/>
                <a:ea typeface="Verdana"/>
                <a:cs typeface="Verdana"/>
                <a:sym typeface="Verdana"/>
              </a:rPr>
              <a:t>Nu kan du nemt logge ind i din Facebookapp</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txBox="1">
            <a:spLocks noGrp="1"/>
          </p:cNvSpPr>
          <p:nvPr>
            <p:ph type="title"/>
          </p:nvPr>
        </p:nvSpPr>
        <p:spPr>
          <a:xfrm>
            <a:off x="831850" y="1709738"/>
            <a:ext cx="10515600" cy="2852737"/>
          </a:xfrm>
          <a:prstGeom prst="rect">
            <a:avLst/>
          </a:prstGeom>
          <a:noFill/>
          <a:ln>
            <a:noFill/>
          </a:ln>
        </p:spPr>
        <p:txBody>
          <a:bodyPr wrap="square" lIns="91425" tIns="45700" rIns="91425" bIns="45700" anchor="b" anchorCtr="0">
            <a:noAutofit/>
          </a:bodyPr>
          <a:lstStyle/>
          <a:p>
            <a:pPr marL="0" marR="0" lvl="0" indent="-381000" algn="l" rtl="0">
              <a:lnSpc>
                <a:spcPct val="90000"/>
              </a:lnSpc>
              <a:spcBef>
                <a:spcPts val="0"/>
              </a:spcBef>
              <a:buClr>
                <a:srgbClr val="415359"/>
              </a:buClr>
              <a:buSzPts val="6000"/>
              <a:buFont typeface="Verdana"/>
              <a:buNone/>
            </a:pPr>
            <a:r>
              <a:rPr lang="da-DK" sz="6000" b="1" i="0" u="none" strike="noStrike" cap="none">
                <a:solidFill>
                  <a:srgbClr val="415359"/>
                </a:solidFill>
                <a:latin typeface="Verdana"/>
                <a:ea typeface="Verdana"/>
                <a:cs typeface="Verdana"/>
                <a:sym typeface="Verdana"/>
              </a:rPr>
              <a:t>Tjek: Er din profil blevet kompromitteret?</a:t>
            </a:r>
          </a:p>
        </p:txBody>
      </p:sp>
      <p:sp>
        <p:nvSpPr>
          <p:cNvPr id="462" name="Shape 462"/>
          <p:cNvSpPr txBox="1">
            <a:spLocks noGrp="1"/>
          </p:cNvSpPr>
          <p:nvPr>
            <p:ph type="body" idx="1"/>
          </p:nvPr>
        </p:nvSpPr>
        <p:spPr>
          <a:xfrm>
            <a:off x="831850" y="4589463"/>
            <a:ext cx="10515600" cy="1500187"/>
          </a:xfrm>
          <a:prstGeom prst="rect">
            <a:avLst/>
          </a:prstGeom>
          <a:noFill/>
          <a:ln>
            <a:noFill/>
          </a:ln>
        </p:spPr>
        <p:txBody>
          <a:bodyPr wrap="square" lIns="91425" tIns="45700" rIns="91425" bIns="45700" anchor="t" anchorCtr="0">
            <a:noAutofit/>
          </a:bodyPr>
          <a:lstStyle/>
          <a:p>
            <a:pPr marL="0" marR="0" lvl="0" indent="-152400" algn="l" rtl="0">
              <a:lnSpc>
                <a:spcPct val="100000"/>
              </a:lnSpc>
              <a:spcBef>
                <a:spcPts val="0"/>
              </a:spcBef>
              <a:buClr>
                <a:srgbClr val="415359"/>
              </a:buClr>
              <a:buSzPts val="2400"/>
              <a:buFont typeface="Arial"/>
              <a:buNone/>
            </a:pPr>
            <a:r>
              <a:rPr lang="da-DK" sz="2400" b="0" i="0" u="none" strike="noStrike" cap="none">
                <a:solidFill>
                  <a:srgbClr val="415359"/>
                </a:solidFill>
                <a:latin typeface="Verdana"/>
                <a:ea typeface="Verdana"/>
                <a:cs typeface="Verdana"/>
                <a:sym typeface="Verdana"/>
              </a:rPr>
              <a:t>Computerøvelse</a:t>
            </a:r>
          </a:p>
        </p:txBody>
      </p:sp>
      <p:sp>
        <p:nvSpPr>
          <p:cNvPr id="463" name="Shape 463"/>
          <p:cNvSpPr/>
          <p:nvPr/>
        </p:nvSpPr>
        <p:spPr>
          <a:xfrm>
            <a:off x="9307438" y="170113"/>
            <a:ext cx="2634238" cy="2634238"/>
          </a:xfrm>
          <a:prstGeom prst="ellipse">
            <a:avLst/>
          </a:prstGeom>
          <a:solidFill>
            <a:srgbClr val="CBD5D4"/>
          </a:solidFill>
          <a:ln>
            <a:noFill/>
          </a:ln>
        </p:spPr>
        <p:txBody>
          <a:bodyPr wrap="square" lIns="91425" tIns="45700" rIns="91425" bIns="45700" anchor="ctr" anchorCtr="0">
            <a:noAutofit/>
          </a:bodyPr>
          <a:lstStyle/>
          <a:p>
            <a:pPr marL="0" marR="0" lvl="0" indent="0" algn="ctr" rtl="0">
              <a:spcBef>
                <a:spcPts val="0"/>
              </a:spcBef>
              <a:buNone/>
            </a:pPr>
            <a:endParaRPr sz="12000" b="1">
              <a:solidFill>
                <a:srgbClr val="E15D32"/>
              </a:solidFill>
              <a:latin typeface="Verdana"/>
              <a:ea typeface="Verdana"/>
              <a:cs typeface="Verdana"/>
              <a:sym typeface="Verdana"/>
            </a:endParaRPr>
          </a:p>
        </p:txBody>
      </p:sp>
      <p:pic>
        <p:nvPicPr>
          <p:cNvPr id="464" name="Shape 464"/>
          <p:cNvPicPr preferRelativeResize="0"/>
          <p:nvPr/>
        </p:nvPicPr>
        <p:blipFill rotWithShape="1">
          <a:blip r:embed="rId3">
            <a:alphaModFix/>
          </a:blip>
          <a:srcRect/>
          <a:stretch/>
        </p:blipFill>
        <p:spPr>
          <a:xfrm>
            <a:off x="9797047" y="673769"/>
            <a:ext cx="1712094" cy="171209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Shape 470"/>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54000" algn="l" rtl="0">
              <a:lnSpc>
                <a:spcPct val="90000"/>
              </a:lnSpc>
              <a:spcBef>
                <a:spcPts val="0"/>
              </a:spcBef>
              <a:buClr>
                <a:srgbClr val="415359"/>
              </a:buClr>
              <a:buSzPts val="4000"/>
              <a:buFont typeface="Verdana"/>
              <a:buNone/>
            </a:pPr>
            <a:r>
              <a:rPr lang="da-DK" sz="4000" b="1" i="0" u="none" strike="noStrike" cap="none">
                <a:solidFill>
                  <a:srgbClr val="415359"/>
                </a:solidFill>
                <a:latin typeface="Verdana"/>
                <a:ea typeface="Verdana"/>
                <a:cs typeface="Verdana"/>
                <a:sym typeface="Verdana"/>
              </a:rPr>
              <a:t>Tjek: Er din profil blevet kompromitteret?</a:t>
            </a:r>
          </a:p>
        </p:txBody>
      </p:sp>
      <p:sp>
        <p:nvSpPr>
          <p:cNvPr id="471" name="Shape 471"/>
          <p:cNvSpPr txBox="1">
            <a:spLocks noGrp="1"/>
          </p:cNvSpPr>
          <p:nvPr>
            <p:ph type="body" idx="1"/>
          </p:nvPr>
        </p:nvSpPr>
        <p:spPr>
          <a:xfrm>
            <a:off x="838200" y="1825625"/>
            <a:ext cx="10515600" cy="4351338"/>
          </a:xfrm>
          <a:prstGeom prst="rect">
            <a:avLst/>
          </a:prstGeom>
          <a:noFill/>
          <a:ln>
            <a:noFill/>
          </a:ln>
        </p:spPr>
        <p:txBody>
          <a:bodyPr wrap="square" lIns="91425" tIns="45700" rIns="91425" bIns="45700" anchor="t" anchorCtr="0">
            <a:noAutofit/>
          </a:bodyPr>
          <a:lstStyle/>
          <a:p>
            <a:pPr marL="514350" marR="0" lvl="0" indent="-514350" algn="l" rtl="0">
              <a:lnSpc>
                <a:spcPct val="100000"/>
              </a:lnSpc>
              <a:spcBef>
                <a:spcPts val="0"/>
              </a:spcBef>
              <a:spcAft>
                <a:spcPts val="0"/>
              </a:spcAft>
              <a:buClr>
                <a:srgbClr val="415359"/>
              </a:buClr>
              <a:buSzPts val="2800"/>
              <a:buFont typeface="Consolas"/>
              <a:buAutoNum type="arabicPeriod"/>
            </a:pPr>
            <a:r>
              <a:rPr lang="da-DK" sz="2800" b="0" i="0" u="none" strike="noStrike" cap="none">
                <a:solidFill>
                  <a:srgbClr val="415359"/>
                </a:solidFill>
                <a:latin typeface="Verdana"/>
                <a:ea typeface="Verdana"/>
                <a:cs typeface="Verdana"/>
                <a:sym typeface="Verdana"/>
              </a:rPr>
              <a:t>Gå ind på haveibeenpwned.com</a:t>
            </a:r>
          </a:p>
          <a:p>
            <a:pPr marL="514350" marR="0" lvl="0" indent="-514350" algn="l" rtl="0">
              <a:lnSpc>
                <a:spcPct val="100000"/>
              </a:lnSpc>
              <a:spcBef>
                <a:spcPts val="1000"/>
              </a:spcBef>
              <a:spcAft>
                <a:spcPts val="0"/>
              </a:spcAft>
              <a:buClr>
                <a:srgbClr val="415359"/>
              </a:buClr>
              <a:buSzPts val="2800"/>
              <a:buFont typeface="Consolas"/>
              <a:buAutoNum type="arabicPeriod"/>
            </a:pPr>
            <a:r>
              <a:rPr lang="da-DK" sz="2800" b="0" i="0" u="none" strike="noStrike" cap="none">
                <a:solidFill>
                  <a:srgbClr val="415359"/>
                </a:solidFill>
                <a:latin typeface="Verdana"/>
                <a:ea typeface="Verdana"/>
                <a:cs typeface="Verdana"/>
                <a:sym typeface="Verdana"/>
              </a:rPr>
              <a:t>Skriv din(e) email(s) ind</a:t>
            </a:r>
          </a:p>
          <a:p>
            <a:pPr marL="514350" marR="0" lvl="0" indent="-514350" algn="l" rtl="0">
              <a:lnSpc>
                <a:spcPct val="100000"/>
              </a:lnSpc>
              <a:spcBef>
                <a:spcPts val="1000"/>
              </a:spcBef>
              <a:buClr>
                <a:srgbClr val="415359"/>
              </a:buClr>
              <a:buSzPts val="2800"/>
              <a:buFont typeface="Consolas"/>
              <a:buAutoNum type="arabicPeriod"/>
            </a:pPr>
            <a:r>
              <a:rPr lang="da-DK" sz="2800" b="0" i="0" u="none" strike="noStrike" cap="none">
                <a:solidFill>
                  <a:srgbClr val="415359"/>
                </a:solidFill>
                <a:latin typeface="Verdana"/>
                <a:ea typeface="Verdana"/>
                <a:cs typeface="Verdana"/>
                <a:sym typeface="Verdana"/>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pic>
        <p:nvPicPr>
          <p:cNvPr id="477" name="Shape 477"/>
          <p:cNvPicPr preferRelativeResize="0"/>
          <p:nvPr/>
        </p:nvPicPr>
        <p:blipFill rotWithShape="1">
          <a:blip r:embed="rId3">
            <a:alphaModFix/>
          </a:blip>
          <a:srcRect/>
          <a:stretch/>
        </p:blipFill>
        <p:spPr>
          <a:xfrm>
            <a:off x="-192505" y="-38434"/>
            <a:ext cx="12384505" cy="682867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p:nvPr/>
        </p:nvSpPr>
        <p:spPr>
          <a:xfrm>
            <a:off x="0" y="4841"/>
            <a:ext cx="12192000" cy="6858000"/>
          </a:xfrm>
          <a:prstGeom prst="rect">
            <a:avLst/>
          </a:prstGeom>
          <a:gradFill>
            <a:gsLst>
              <a:gs pos="0">
                <a:srgbClr val="CDC9BB">
                  <a:alpha val="0"/>
                </a:srgbClr>
              </a:gs>
              <a:gs pos="99000">
                <a:srgbClr val="CAC8B9">
                  <a:alpha val="62745"/>
                </a:srgbClr>
              </a:gs>
              <a:gs pos="100000">
                <a:srgbClr val="CAC8B9">
                  <a:alpha val="62745"/>
                </a:srgbClr>
              </a:gs>
            </a:gsLst>
            <a:lin ang="16200000" scaled="0"/>
          </a:gra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pic>
        <p:nvPicPr>
          <p:cNvPr id="484" name="Shape 484"/>
          <p:cNvPicPr preferRelativeResize="0"/>
          <p:nvPr/>
        </p:nvPicPr>
        <p:blipFill rotWithShape="1">
          <a:blip r:embed="rId3">
            <a:alphaModFix/>
          </a:blip>
          <a:srcRect/>
          <a:stretch/>
        </p:blipFill>
        <p:spPr>
          <a:xfrm>
            <a:off x="-336885" y="0"/>
            <a:ext cx="12528885" cy="69082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1524000" y="1122363"/>
            <a:ext cx="9144000" cy="2387600"/>
          </a:xfrm>
          <a:prstGeom prst="rect">
            <a:avLst/>
          </a:prstGeom>
          <a:noFill/>
          <a:ln>
            <a:noFill/>
          </a:ln>
        </p:spPr>
        <p:txBody>
          <a:bodyPr wrap="square" lIns="91425" tIns="45700" rIns="91425" bIns="45700" anchor="b" anchorCtr="0">
            <a:noAutofit/>
          </a:bodyPr>
          <a:lstStyle/>
          <a:p>
            <a:pPr marL="0" marR="0" lvl="0" indent="-381000" algn="ctr" rtl="0">
              <a:lnSpc>
                <a:spcPct val="90000"/>
              </a:lnSpc>
              <a:spcBef>
                <a:spcPts val="0"/>
              </a:spcBef>
              <a:buClr>
                <a:srgbClr val="415359"/>
              </a:buClr>
              <a:buSzPts val="6000"/>
              <a:buFont typeface="Verdana"/>
              <a:buNone/>
            </a:pPr>
            <a:r>
              <a:rPr lang="da-DK" sz="6000" b="1" i="0" u="none" strike="noStrike" cap="none">
                <a:solidFill>
                  <a:srgbClr val="415359"/>
                </a:solidFill>
                <a:latin typeface="Verdana"/>
                <a:ea typeface="Verdana"/>
                <a:cs typeface="Verdana"/>
                <a:sym typeface="Verdana"/>
              </a:rPr>
              <a:t>Hvordan bliver mit kodeord hacket?</a:t>
            </a:r>
          </a:p>
        </p:txBody>
      </p:sp>
      <p:sp>
        <p:nvSpPr>
          <p:cNvPr id="135" name="Shape 135"/>
          <p:cNvSpPr txBox="1">
            <a:spLocks noGrp="1"/>
          </p:cNvSpPr>
          <p:nvPr>
            <p:ph type="subTitle" idx="1"/>
          </p:nvPr>
        </p:nvSpPr>
        <p:spPr>
          <a:xfrm>
            <a:off x="1524000" y="3602038"/>
            <a:ext cx="9144000" cy="1655762"/>
          </a:xfrm>
          <a:prstGeom prst="rect">
            <a:avLst/>
          </a:prstGeom>
          <a:noFill/>
          <a:ln>
            <a:noFill/>
          </a:ln>
        </p:spPr>
        <p:txBody>
          <a:bodyPr wrap="square" lIns="91425" tIns="45700" rIns="91425" bIns="45700" anchor="t" anchorCtr="0">
            <a:noAutofit/>
          </a:bodyPr>
          <a:lstStyle/>
          <a:p>
            <a:pPr marL="0" marR="0" lvl="0" indent="-152400" algn="ctr" rtl="0">
              <a:lnSpc>
                <a:spcPct val="100000"/>
              </a:lnSpc>
              <a:spcBef>
                <a:spcPts val="0"/>
              </a:spcBef>
              <a:buClr>
                <a:srgbClr val="415359"/>
              </a:buClr>
              <a:buSzPts val="2400"/>
              <a:buFont typeface="Arial"/>
              <a:buNone/>
            </a:pPr>
            <a:endParaRPr sz="2400" b="0" i="0" u="none" strike="noStrike" cap="none">
              <a:solidFill>
                <a:srgbClr val="415359"/>
              </a:solidFill>
              <a:latin typeface="Verdana"/>
              <a:ea typeface="Verdana"/>
              <a:cs typeface="Verdana"/>
              <a:sym typeface="Verdan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54000" algn="l" rtl="0">
              <a:lnSpc>
                <a:spcPct val="90000"/>
              </a:lnSpc>
              <a:spcBef>
                <a:spcPts val="0"/>
              </a:spcBef>
              <a:buClr>
                <a:srgbClr val="415359"/>
              </a:buClr>
              <a:buSzPts val="4000"/>
              <a:buFont typeface="Verdana"/>
              <a:buNone/>
            </a:pPr>
            <a:r>
              <a:rPr lang="da-DK" sz="4000" b="1" i="0" u="none" strike="noStrike" cap="none">
                <a:solidFill>
                  <a:srgbClr val="415359"/>
                </a:solidFill>
                <a:latin typeface="Verdana"/>
                <a:ea typeface="Verdana"/>
                <a:cs typeface="Verdana"/>
                <a:sym typeface="Verdana"/>
              </a:rPr>
              <a:t>Tjek: Er din profil blevet kompromitteret?</a:t>
            </a:r>
          </a:p>
        </p:txBody>
      </p:sp>
      <p:sp>
        <p:nvSpPr>
          <p:cNvPr id="491" name="Shape 491"/>
          <p:cNvSpPr txBox="1">
            <a:spLocks noGrp="1"/>
          </p:cNvSpPr>
          <p:nvPr>
            <p:ph type="body" idx="1"/>
          </p:nvPr>
        </p:nvSpPr>
        <p:spPr>
          <a:xfrm>
            <a:off x="838200" y="1825625"/>
            <a:ext cx="10515600" cy="4351338"/>
          </a:xfrm>
          <a:prstGeom prst="rect">
            <a:avLst/>
          </a:prstGeom>
          <a:noFill/>
          <a:ln>
            <a:noFill/>
          </a:ln>
        </p:spPr>
        <p:txBody>
          <a:bodyPr wrap="square" lIns="91425" tIns="45700" rIns="91425" bIns="45700" anchor="t" anchorCtr="0">
            <a:noAutofit/>
          </a:bodyPr>
          <a:lstStyle/>
          <a:p>
            <a:pPr marL="514350" marR="0" lvl="0" indent="-514350" algn="l" rtl="0">
              <a:lnSpc>
                <a:spcPct val="100000"/>
              </a:lnSpc>
              <a:spcBef>
                <a:spcPts val="0"/>
              </a:spcBef>
              <a:spcAft>
                <a:spcPts val="0"/>
              </a:spcAft>
              <a:buClr>
                <a:srgbClr val="415359"/>
              </a:buClr>
              <a:buSzPts val="2800"/>
              <a:buFont typeface="Consolas"/>
              <a:buAutoNum type="arabicPeriod"/>
            </a:pPr>
            <a:r>
              <a:rPr lang="da-DK" sz="2800" b="0" i="0" u="none" strike="noStrike" cap="none">
                <a:solidFill>
                  <a:srgbClr val="415359"/>
                </a:solidFill>
                <a:latin typeface="Verdana"/>
                <a:ea typeface="Verdana"/>
                <a:cs typeface="Verdana"/>
                <a:sym typeface="Verdana"/>
              </a:rPr>
              <a:t>Gå ind på haveibeenpwned.com</a:t>
            </a:r>
          </a:p>
          <a:p>
            <a:pPr marL="514350" marR="0" lvl="0" indent="-514350" algn="l" rtl="0">
              <a:lnSpc>
                <a:spcPct val="100000"/>
              </a:lnSpc>
              <a:spcBef>
                <a:spcPts val="1000"/>
              </a:spcBef>
              <a:spcAft>
                <a:spcPts val="0"/>
              </a:spcAft>
              <a:buClr>
                <a:srgbClr val="415359"/>
              </a:buClr>
              <a:buSzPts val="2800"/>
              <a:buFont typeface="Consolas"/>
              <a:buAutoNum type="arabicPeriod"/>
            </a:pPr>
            <a:r>
              <a:rPr lang="da-DK" sz="2800" b="0" i="0" u="none" strike="noStrike" cap="none">
                <a:solidFill>
                  <a:srgbClr val="415359"/>
                </a:solidFill>
                <a:latin typeface="Verdana"/>
                <a:ea typeface="Verdana"/>
                <a:cs typeface="Verdana"/>
                <a:sym typeface="Verdana"/>
              </a:rPr>
              <a:t>Skriv din(e) email(s) ind</a:t>
            </a:r>
          </a:p>
          <a:p>
            <a:pPr marL="514350" marR="0" lvl="0" indent="-514350" algn="l" rtl="0">
              <a:lnSpc>
                <a:spcPct val="100000"/>
              </a:lnSpc>
              <a:spcBef>
                <a:spcPts val="1000"/>
              </a:spcBef>
              <a:spcAft>
                <a:spcPts val="0"/>
              </a:spcAft>
              <a:buClr>
                <a:srgbClr val="415359"/>
              </a:buClr>
              <a:buSzPts val="2800"/>
              <a:buFont typeface="Consolas"/>
              <a:buAutoNum type="arabicPeriod"/>
            </a:pPr>
            <a:r>
              <a:rPr lang="da-DK" sz="2800" b="0" i="0" u="none" strike="noStrike" cap="none">
                <a:solidFill>
                  <a:srgbClr val="415359"/>
                </a:solidFill>
                <a:latin typeface="Verdana"/>
                <a:ea typeface="Verdana"/>
                <a:cs typeface="Verdana"/>
                <a:sym typeface="Verdana"/>
              </a:rPr>
              <a:t>Ændr kodeord der, hvor din profil er blevet kompromitteret</a:t>
            </a:r>
          </a:p>
          <a:p>
            <a:pPr marL="514350" marR="0" lvl="0" indent="-514350" algn="l" rtl="0">
              <a:lnSpc>
                <a:spcPct val="100000"/>
              </a:lnSpc>
              <a:spcBef>
                <a:spcPts val="1000"/>
              </a:spcBef>
              <a:buClr>
                <a:srgbClr val="415359"/>
              </a:buClr>
              <a:buSzPts val="2800"/>
              <a:buFont typeface="Consolas"/>
              <a:buAutoNum type="arabicPeriod"/>
            </a:pPr>
            <a:r>
              <a:rPr lang="da-DK" sz="2800" b="0" i="0" u="none" strike="noStrike" cap="none">
                <a:solidFill>
                  <a:srgbClr val="415359"/>
                </a:solidFill>
                <a:latin typeface="Verdana"/>
                <a:ea typeface="Verdana"/>
                <a:cs typeface="Verdana"/>
                <a:sym typeface="Verdana"/>
              </a:rPr>
              <a:t>Sign evt. Up til ”search sensitive breaches”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831850" y="1709738"/>
            <a:ext cx="10515600" cy="2852737"/>
          </a:xfrm>
          <a:prstGeom prst="rect">
            <a:avLst/>
          </a:prstGeom>
          <a:noFill/>
          <a:ln>
            <a:noFill/>
          </a:ln>
        </p:spPr>
        <p:txBody>
          <a:bodyPr wrap="square" lIns="91425" tIns="45700" rIns="91425" bIns="45700" anchor="b" anchorCtr="0">
            <a:noAutofit/>
          </a:bodyPr>
          <a:lstStyle/>
          <a:p>
            <a:pPr marL="0" marR="0" lvl="0" indent="-381000" algn="l" rtl="0">
              <a:lnSpc>
                <a:spcPct val="90000"/>
              </a:lnSpc>
              <a:spcBef>
                <a:spcPts val="0"/>
              </a:spcBef>
              <a:buClr>
                <a:srgbClr val="415359"/>
              </a:buClr>
              <a:buSzPts val="6000"/>
              <a:buFont typeface="Verdana"/>
              <a:buNone/>
            </a:pPr>
            <a:r>
              <a:rPr lang="da-DK" sz="6000" b="1" i="0" u="none" strike="noStrike" cap="none" dirty="0">
                <a:solidFill>
                  <a:srgbClr val="415359"/>
                </a:solidFill>
                <a:latin typeface="Verdana"/>
                <a:ea typeface="Verdana"/>
                <a:cs typeface="Verdana"/>
                <a:sym typeface="Verdana"/>
              </a:rPr>
              <a:t>Aktivér </a:t>
            </a:r>
            <a:r>
              <a:rPr lang="da-DK" sz="6000" b="1" i="0" u="none" strike="noStrike" cap="none" dirty="0" smtClean="0">
                <a:solidFill>
                  <a:srgbClr val="415359"/>
                </a:solidFill>
                <a:latin typeface="Verdana"/>
                <a:ea typeface="Verdana"/>
                <a:cs typeface="Verdana"/>
                <a:sym typeface="Verdana"/>
              </a:rPr>
              <a:t>to-trins-godkendelse </a:t>
            </a:r>
            <a:r>
              <a:rPr lang="da-DK" sz="6000" b="1" i="0" u="none" strike="noStrike" cap="none" dirty="0">
                <a:solidFill>
                  <a:srgbClr val="415359"/>
                </a:solidFill>
                <a:latin typeface="Verdana"/>
                <a:ea typeface="Verdana"/>
                <a:cs typeface="Verdana"/>
                <a:sym typeface="Verdana"/>
              </a:rPr>
              <a:t>på </a:t>
            </a:r>
            <a:r>
              <a:rPr lang="da-DK" sz="6000" b="1" i="0" u="none" strike="noStrike" cap="none" dirty="0" err="1">
                <a:solidFill>
                  <a:srgbClr val="415359"/>
                </a:solidFill>
                <a:latin typeface="Verdana"/>
                <a:ea typeface="Verdana"/>
                <a:cs typeface="Verdana"/>
                <a:sym typeface="Verdana"/>
              </a:rPr>
              <a:t>Facebook</a:t>
            </a:r>
            <a:endParaRPr lang="da-DK" sz="6000" b="1" i="0" u="none" strike="noStrike" cap="none" dirty="0">
              <a:solidFill>
                <a:srgbClr val="415359"/>
              </a:solidFill>
              <a:latin typeface="Verdana"/>
              <a:ea typeface="Verdana"/>
              <a:cs typeface="Verdana"/>
              <a:sym typeface="Verdana"/>
            </a:endParaRPr>
          </a:p>
        </p:txBody>
      </p:sp>
      <p:sp>
        <p:nvSpPr>
          <p:cNvPr id="498" name="Shape 498"/>
          <p:cNvSpPr txBox="1">
            <a:spLocks noGrp="1"/>
          </p:cNvSpPr>
          <p:nvPr>
            <p:ph type="body" idx="1"/>
          </p:nvPr>
        </p:nvSpPr>
        <p:spPr>
          <a:xfrm>
            <a:off x="831850" y="4589463"/>
            <a:ext cx="10515600" cy="1500187"/>
          </a:xfrm>
          <a:prstGeom prst="rect">
            <a:avLst/>
          </a:prstGeom>
          <a:noFill/>
          <a:ln>
            <a:noFill/>
          </a:ln>
        </p:spPr>
        <p:txBody>
          <a:bodyPr wrap="square" lIns="91425" tIns="45700" rIns="91425" bIns="45700" anchor="t" anchorCtr="0">
            <a:noAutofit/>
          </a:bodyPr>
          <a:lstStyle/>
          <a:p>
            <a:pPr marL="0" marR="0" lvl="0" indent="-152400" algn="l" rtl="0">
              <a:lnSpc>
                <a:spcPct val="100000"/>
              </a:lnSpc>
              <a:spcBef>
                <a:spcPts val="0"/>
              </a:spcBef>
              <a:buClr>
                <a:srgbClr val="415359"/>
              </a:buClr>
              <a:buSzPts val="2400"/>
              <a:buFont typeface="Arial"/>
              <a:buNone/>
            </a:pPr>
            <a:r>
              <a:rPr lang="da-DK" sz="2400" b="0" i="0" u="none" strike="noStrike" cap="none">
                <a:solidFill>
                  <a:srgbClr val="415359"/>
                </a:solidFill>
                <a:latin typeface="Verdana"/>
                <a:ea typeface="Verdana"/>
                <a:cs typeface="Verdana"/>
                <a:sym typeface="Verdana"/>
              </a:rPr>
              <a:t>Computerøvelse</a:t>
            </a:r>
          </a:p>
        </p:txBody>
      </p:sp>
      <p:sp>
        <p:nvSpPr>
          <p:cNvPr id="499" name="Shape 499"/>
          <p:cNvSpPr/>
          <p:nvPr/>
        </p:nvSpPr>
        <p:spPr>
          <a:xfrm>
            <a:off x="9307438" y="170113"/>
            <a:ext cx="2634238" cy="2634238"/>
          </a:xfrm>
          <a:prstGeom prst="ellipse">
            <a:avLst/>
          </a:prstGeom>
          <a:solidFill>
            <a:srgbClr val="CBD5D4"/>
          </a:solidFill>
          <a:ln>
            <a:noFill/>
          </a:ln>
        </p:spPr>
        <p:txBody>
          <a:bodyPr wrap="square" lIns="91425" tIns="45700" rIns="91425" bIns="45700" anchor="ctr" anchorCtr="0">
            <a:noAutofit/>
          </a:bodyPr>
          <a:lstStyle/>
          <a:p>
            <a:pPr marL="0" marR="0" lvl="0" indent="0" algn="ctr" rtl="0">
              <a:spcBef>
                <a:spcPts val="0"/>
              </a:spcBef>
              <a:buNone/>
            </a:pPr>
            <a:endParaRPr sz="12000" b="1">
              <a:solidFill>
                <a:srgbClr val="E15D32"/>
              </a:solidFill>
              <a:latin typeface="Verdana"/>
              <a:ea typeface="Verdana"/>
              <a:cs typeface="Verdana"/>
              <a:sym typeface="Verdana"/>
            </a:endParaRPr>
          </a:p>
        </p:txBody>
      </p:sp>
      <p:pic>
        <p:nvPicPr>
          <p:cNvPr id="500" name="Shape 500"/>
          <p:cNvPicPr preferRelativeResize="0"/>
          <p:nvPr/>
        </p:nvPicPr>
        <p:blipFill rotWithShape="1">
          <a:blip r:embed="rId3">
            <a:alphaModFix/>
          </a:blip>
          <a:srcRect/>
          <a:stretch/>
        </p:blipFill>
        <p:spPr>
          <a:xfrm>
            <a:off x="9797047" y="673769"/>
            <a:ext cx="1712094" cy="171209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505" name="Shape 505"/>
          <p:cNvPicPr preferRelativeResize="0"/>
          <p:nvPr/>
        </p:nvPicPr>
        <p:blipFill rotWithShape="1">
          <a:blip r:embed="rId3">
            <a:alphaModFix/>
          </a:blip>
          <a:srcRect/>
          <a:stretch/>
        </p:blipFill>
        <p:spPr>
          <a:xfrm>
            <a:off x="-4369593" y="-799805"/>
            <a:ext cx="19778663" cy="11123332"/>
          </a:xfrm>
          <a:prstGeom prst="rect">
            <a:avLst/>
          </a:prstGeom>
          <a:noFill/>
          <a:ln>
            <a:noFill/>
          </a:ln>
        </p:spPr>
      </p:pic>
      <p:sp>
        <p:nvSpPr>
          <p:cNvPr id="506" name="Shape 506"/>
          <p:cNvSpPr/>
          <p:nvPr/>
        </p:nvSpPr>
        <p:spPr>
          <a:xfrm>
            <a:off x="10217426" y="-178904"/>
            <a:ext cx="755374" cy="795130"/>
          </a:xfrm>
          <a:prstGeom prst="ellipse">
            <a:avLst/>
          </a:prstGeom>
          <a:noFill/>
          <a:ln w="76200" cap="flat" cmpd="sng">
            <a:solidFill>
              <a:srgbClr val="E15D32"/>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
        <p:nvSpPr>
          <p:cNvPr id="507" name="Shape 507"/>
          <p:cNvSpPr/>
          <p:nvPr/>
        </p:nvSpPr>
        <p:spPr>
          <a:xfrm>
            <a:off x="8527774" y="3637721"/>
            <a:ext cx="2464904" cy="795130"/>
          </a:xfrm>
          <a:prstGeom prst="ellipse">
            <a:avLst/>
          </a:prstGeom>
          <a:noFill/>
          <a:ln w="76200" cap="flat" cmpd="sng">
            <a:solidFill>
              <a:srgbClr val="E15D32"/>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
        <p:nvSpPr>
          <p:cNvPr id="508" name="Shape 508"/>
          <p:cNvSpPr/>
          <p:nvPr/>
        </p:nvSpPr>
        <p:spPr>
          <a:xfrm>
            <a:off x="11151704" y="-139148"/>
            <a:ext cx="556591" cy="556591"/>
          </a:xfrm>
          <a:prstGeom prst="roundRect">
            <a:avLst>
              <a:gd name="adj" fmla="val 16667"/>
            </a:avLst>
          </a:prstGeom>
          <a:solidFill>
            <a:srgbClr val="E15D32"/>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lt1"/>
                </a:solidFill>
                <a:latin typeface="Verdana"/>
                <a:ea typeface="Verdana"/>
                <a:cs typeface="Verdana"/>
                <a:sym typeface="Verdana"/>
              </a:rPr>
              <a:t>1</a:t>
            </a:r>
          </a:p>
        </p:txBody>
      </p:sp>
      <p:sp>
        <p:nvSpPr>
          <p:cNvPr id="509" name="Shape 509"/>
          <p:cNvSpPr/>
          <p:nvPr/>
        </p:nvSpPr>
        <p:spPr>
          <a:xfrm>
            <a:off x="10933043" y="3240156"/>
            <a:ext cx="556591" cy="556591"/>
          </a:xfrm>
          <a:prstGeom prst="roundRect">
            <a:avLst>
              <a:gd name="adj" fmla="val 16667"/>
            </a:avLst>
          </a:prstGeom>
          <a:solidFill>
            <a:srgbClr val="E15D32"/>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lt1"/>
                </a:solidFill>
                <a:latin typeface="Verdana"/>
                <a:ea typeface="Verdana"/>
                <a:cs typeface="Verdana"/>
                <a:sym typeface="Verdana"/>
              </a:rPr>
              <a:t>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p:nvPr/>
        </p:nvSpPr>
        <p:spPr>
          <a:xfrm>
            <a:off x="2598821" y="795755"/>
            <a:ext cx="1860884" cy="567824"/>
          </a:xfrm>
          <a:prstGeom prst="ellipse">
            <a:avLst/>
          </a:prstGeom>
          <a:noFill/>
          <a:ln w="76200" cap="flat" cmpd="sng">
            <a:solidFill>
              <a:srgbClr val="E15D32"/>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
        <p:nvSpPr>
          <p:cNvPr id="515" name="Shape 515"/>
          <p:cNvSpPr/>
          <p:nvPr/>
        </p:nvSpPr>
        <p:spPr>
          <a:xfrm>
            <a:off x="3834062" y="4186989"/>
            <a:ext cx="5342021" cy="721895"/>
          </a:xfrm>
          <a:prstGeom prst="ellipse">
            <a:avLst/>
          </a:prstGeom>
          <a:noFill/>
          <a:ln w="76200" cap="flat" cmpd="sng">
            <a:solidFill>
              <a:srgbClr val="E15D32"/>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pic>
        <p:nvPicPr>
          <p:cNvPr id="516" name="Shape 516"/>
          <p:cNvPicPr preferRelativeResize="0"/>
          <p:nvPr/>
        </p:nvPicPr>
        <p:blipFill rotWithShape="1">
          <a:blip r:embed="rId3">
            <a:alphaModFix/>
          </a:blip>
          <a:srcRect/>
          <a:stretch/>
        </p:blipFill>
        <p:spPr>
          <a:xfrm>
            <a:off x="-4369593" y="-779926"/>
            <a:ext cx="19778663" cy="11123332"/>
          </a:xfrm>
          <a:prstGeom prst="rect">
            <a:avLst/>
          </a:prstGeom>
          <a:noFill/>
          <a:ln>
            <a:noFill/>
          </a:ln>
        </p:spPr>
      </p:pic>
      <p:sp>
        <p:nvSpPr>
          <p:cNvPr id="517" name="Shape 517"/>
          <p:cNvSpPr/>
          <p:nvPr/>
        </p:nvSpPr>
        <p:spPr>
          <a:xfrm>
            <a:off x="0" y="675861"/>
            <a:ext cx="2604052" cy="675861"/>
          </a:xfrm>
          <a:prstGeom prst="ellipse">
            <a:avLst/>
          </a:prstGeom>
          <a:noFill/>
          <a:ln w="76200" cap="flat" cmpd="sng">
            <a:solidFill>
              <a:srgbClr val="E15D32"/>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
        <p:nvSpPr>
          <p:cNvPr id="518" name="Shape 518"/>
          <p:cNvSpPr/>
          <p:nvPr/>
        </p:nvSpPr>
        <p:spPr>
          <a:xfrm>
            <a:off x="0" y="159025"/>
            <a:ext cx="556591" cy="556591"/>
          </a:xfrm>
          <a:prstGeom prst="roundRect">
            <a:avLst>
              <a:gd name="adj" fmla="val 16667"/>
            </a:avLst>
          </a:prstGeom>
          <a:solidFill>
            <a:srgbClr val="E15D32"/>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lt1"/>
                </a:solidFill>
                <a:latin typeface="Verdana"/>
                <a:ea typeface="Verdana"/>
                <a:cs typeface="Verdana"/>
                <a:sym typeface="Verdana"/>
              </a:rPr>
              <a:t>3</a:t>
            </a:r>
          </a:p>
        </p:txBody>
      </p:sp>
      <p:sp>
        <p:nvSpPr>
          <p:cNvPr id="519" name="Shape 519"/>
          <p:cNvSpPr/>
          <p:nvPr/>
        </p:nvSpPr>
        <p:spPr>
          <a:xfrm>
            <a:off x="9342783" y="6159155"/>
            <a:ext cx="1013791" cy="810452"/>
          </a:xfrm>
          <a:prstGeom prst="ellipse">
            <a:avLst/>
          </a:prstGeom>
          <a:noFill/>
          <a:ln w="76200" cap="flat" cmpd="sng">
            <a:solidFill>
              <a:srgbClr val="E15D32"/>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
        <p:nvSpPr>
          <p:cNvPr id="520" name="Shape 520"/>
          <p:cNvSpPr/>
          <p:nvPr/>
        </p:nvSpPr>
        <p:spPr>
          <a:xfrm>
            <a:off x="8825948" y="5705060"/>
            <a:ext cx="556591" cy="556591"/>
          </a:xfrm>
          <a:prstGeom prst="roundRect">
            <a:avLst>
              <a:gd name="adj" fmla="val 16667"/>
            </a:avLst>
          </a:prstGeom>
          <a:solidFill>
            <a:srgbClr val="E15D32"/>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lt1"/>
                </a:solidFill>
                <a:latin typeface="Verdana"/>
                <a:ea typeface="Verdana"/>
                <a:cs typeface="Verdana"/>
                <a:sym typeface="Verdana"/>
              </a:rPr>
              <a:t>4</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Shape 525"/>
          <p:cNvSpPr/>
          <p:nvPr/>
        </p:nvSpPr>
        <p:spPr>
          <a:xfrm>
            <a:off x="4315326" y="2168609"/>
            <a:ext cx="3834063" cy="1103980"/>
          </a:xfrm>
          <a:prstGeom prst="ellipse">
            <a:avLst/>
          </a:prstGeom>
          <a:noFill/>
          <a:ln w="76200" cap="flat" cmpd="sng">
            <a:solidFill>
              <a:srgbClr val="E15D32"/>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pic>
        <p:nvPicPr>
          <p:cNvPr id="526" name="Shape 526"/>
          <p:cNvPicPr preferRelativeResize="0"/>
          <p:nvPr/>
        </p:nvPicPr>
        <p:blipFill rotWithShape="1">
          <a:blip r:embed="rId3">
            <a:alphaModFix/>
          </a:blip>
          <a:srcRect/>
          <a:stretch/>
        </p:blipFill>
        <p:spPr>
          <a:xfrm>
            <a:off x="-4369593" y="-768096"/>
            <a:ext cx="19778663" cy="11123332"/>
          </a:xfrm>
          <a:prstGeom prst="rect">
            <a:avLst/>
          </a:prstGeom>
          <a:noFill/>
          <a:ln>
            <a:noFill/>
          </a:ln>
        </p:spPr>
      </p:pic>
      <p:sp>
        <p:nvSpPr>
          <p:cNvPr id="527" name="Shape 527"/>
          <p:cNvSpPr/>
          <p:nvPr/>
        </p:nvSpPr>
        <p:spPr>
          <a:xfrm>
            <a:off x="4134002" y="3018388"/>
            <a:ext cx="835564" cy="897629"/>
          </a:xfrm>
          <a:prstGeom prst="ellipse">
            <a:avLst/>
          </a:prstGeom>
          <a:noFill/>
          <a:ln w="76200" cap="flat" cmpd="sng">
            <a:solidFill>
              <a:srgbClr val="E15D32"/>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
        <p:nvSpPr>
          <p:cNvPr id="528" name="Shape 528"/>
          <p:cNvSpPr/>
          <p:nvPr/>
        </p:nvSpPr>
        <p:spPr>
          <a:xfrm>
            <a:off x="2915686" y="3160645"/>
            <a:ext cx="556591" cy="556591"/>
          </a:xfrm>
          <a:prstGeom prst="roundRect">
            <a:avLst>
              <a:gd name="adj" fmla="val 16667"/>
            </a:avLst>
          </a:prstGeom>
          <a:solidFill>
            <a:srgbClr val="E15D32"/>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lt1"/>
                </a:solidFill>
                <a:latin typeface="Verdana"/>
                <a:ea typeface="Verdana"/>
                <a:cs typeface="Verdana"/>
                <a:sym typeface="Verdana"/>
              </a:rPr>
              <a:t>5</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pic>
        <p:nvPicPr>
          <p:cNvPr id="533" name="Shape 533"/>
          <p:cNvPicPr preferRelativeResize="0"/>
          <p:nvPr/>
        </p:nvPicPr>
        <p:blipFill rotWithShape="1">
          <a:blip r:embed="rId3">
            <a:alphaModFix/>
          </a:blip>
          <a:srcRect/>
          <a:stretch/>
        </p:blipFill>
        <p:spPr>
          <a:xfrm>
            <a:off x="-4369593" y="-797656"/>
            <a:ext cx="19778663" cy="11123332"/>
          </a:xfrm>
          <a:prstGeom prst="rect">
            <a:avLst/>
          </a:prstGeom>
          <a:noFill/>
          <a:ln>
            <a:noFill/>
          </a:ln>
        </p:spPr>
      </p:pic>
      <p:cxnSp>
        <p:nvCxnSpPr>
          <p:cNvPr id="534" name="Shape 534"/>
          <p:cNvCxnSpPr/>
          <p:nvPr/>
        </p:nvCxnSpPr>
        <p:spPr>
          <a:xfrm rot="10800000" flipH="1">
            <a:off x="2524539" y="3120887"/>
            <a:ext cx="2226365" cy="735496"/>
          </a:xfrm>
          <a:prstGeom prst="straightConnector1">
            <a:avLst/>
          </a:prstGeom>
          <a:noFill/>
          <a:ln w="76200" cap="flat" cmpd="sng">
            <a:solidFill>
              <a:srgbClr val="E15D32"/>
            </a:solidFill>
            <a:prstDash val="solid"/>
            <a:miter lim="800000"/>
            <a:headEnd type="none" w="med" len="med"/>
            <a:tailEnd type="triangle" w="lg" len="lg"/>
          </a:ln>
        </p:spPr>
      </p:cxnSp>
      <p:sp>
        <p:nvSpPr>
          <p:cNvPr id="535" name="Shape 535"/>
          <p:cNvSpPr/>
          <p:nvPr/>
        </p:nvSpPr>
        <p:spPr>
          <a:xfrm>
            <a:off x="6160548" y="4052058"/>
            <a:ext cx="975747" cy="897629"/>
          </a:xfrm>
          <a:prstGeom prst="ellipse">
            <a:avLst/>
          </a:prstGeom>
          <a:noFill/>
          <a:ln w="76200" cap="flat" cmpd="sng">
            <a:solidFill>
              <a:srgbClr val="E15D32"/>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
        <p:nvSpPr>
          <p:cNvPr id="536" name="Shape 536"/>
          <p:cNvSpPr/>
          <p:nvPr/>
        </p:nvSpPr>
        <p:spPr>
          <a:xfrm>
            <a:off x="2020956" y="3558211"/>
            <a:ext cx="556591" cy="556591"/>
          </a:xfrm>
          <a:prstGeom prst="roundRect">
            <a:avLst>
              <a:gd name="adj" fmla="val 16667"/>
            </a:avLst>
          </a:prstGeom>
          <a:solidFill>
            <a:srgbClr val="E15D32"/>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lt1"/>
                </a:solidFill>
                <a:latin typeface="Verdana"/>
                <a:ea typeface="Verdana"/>
                <a:cs typeface="Verdana"/>
                <a:sym typeface="Verdana"/>
              </a:rPr>
              <a:t>6</a:t>
            </a:r>
          </a:p>
        </p:txBody>
      </p:sp>
      <p:sp>
        <p:nvSpPr>
          <p:cNvPr id="537" name="Shape 537"/>
          <p:cNvSpPr/>
          <p:nvPr/>
        </p:nvSpPr>
        <p:spPr>
          <a:xfrm>
            <a:off x="5519738" y="4492489"/>
            <a:ext cx="556591" cy="556591"/>
          </a:xfrm>
          <a:prstGeom prst="roundRect">
            <a:avLst>
              <a:gd name="adj" fmla="val 16667"/>
            </a:avLst>
          </a:prstGeom>
          <a:solidFill>
            <a:srgbClr val="E15D32"/>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lt1"/>
                </a:solidFill>
                <a:latin typeface="Verdana"/>
                <a:ea typeface="Verdana"/>
                <a:cs typeface="Verdana"/>
                <a:sym typeface="Verdana"/>
              </a:rPr>
              <a:t>7</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pic>
        <p:nvPicPr>
          <p:cNvPr id="542" name="Shape 542"/>
          <p:cNvPicPr preferRelativeResize="0"/>
          <p:nvPr/>
        </p:nvPicPr>
        <p:blipFill rotWithShape="1">
          <a:blip r:embed="rId3">
            <a:alphaModFix/>
          </a:blip>
          <a:srcRect/>
          <a:stretch/>
        </p:blipFill>
        <p:spPr>
          <a:xfrm>
            <a:off x="-4369593" y="-784304"/>
            <a:ext cx="19778663" cy="11123332"/>
          </a:xfrm>
          <a:prstGeom prst="rect">
            <a:avLst/>
          </a:prstGeom>
          <a:noFill/>
          <a:ln>
            <a:noFill/>
          </a:ln>
        </p:spPr>
      </p:pic>
      <p:sp>
        <p:nvSpPr>
          <p:cNvPr id="543" name="Shape 543"/>
          <p:cNvSpPr/>
          <p:nvPr/>
        </p:nvSpPr>
        <p:spPr>
          <a:xfrm>
            <a:off x="3100332" y="3276806"/>
            <a:ext cx="1809598" cy="480185"/>
          </a:xfrm>
          <a:prstGeom prst="ellipse">
            <a:avLst/>
          </a:prstGeom>
          <a:noFill/>
          <a:ln w="76200" cap="flat" cmpd="sng">
            <a:solidFill>
              <a:srgbClr val="E15D32"/>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
        <p:nvSpPr>
          <p:cNvPr id="544" name="Shape 544"/>
          <p:cNvSpPr/>
          <p:nvPr/>
        </p:nvSpPr>
        <p:spPr>
          <a:xfrm>
            <a:off x="2478364" y="3518455"/>
            <a:ext cx="556591" cy="556591"/>
          </a:xfrm>
          <a:prstGeom prst="roundRect">
            <a:avLst>
              <a:gd name="adj" fmla="val 16667"/>
            </a:avLst>
          </a:prstGeom>
          <a:solidFill>
            <a:srgbClr val="E15D32"/>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lt1"/>
                </a:solidFill>
                <a:latin typeface="Verdana"/>
                <a:ea typeface="Verdana"/>
                <a:cs typeface="Verdana"/>
                <a:sym typeface="Verdana"/>
              </a:rPr>
              <a:t>8</a:t>
            </a:r>
          </a:p>
        </p:txBody>
      </p:sp>
      <p:sp>
        <p:nvSpPr>
          <p:cNvPr id="545" name="Shape 545"/>
          <p:cNvSpPr/>
          <p:nvPr/>
        </p:nvSpPr>
        <p:spPr>
          <a:xfrm>
            <a:off x="6221220" y="3734007"/>
            <a:ext cx="875320" cy="480185"/>
          </a:xfrm>
          <a:prstGeom prst="ellipse">
            <a:avLst/>
          </a:prstGeom>
          <a:noFill/>
          <a:ln w="76200" cap="flat" cmpd="sng">
            <a:solidFill>
              <a:srgbClr val="E15D32"/>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
        <p:nvSpPr>
          <p:cNvPr id="546" name="Shape 546"/>
          <p:cNvSpPr/>
          <p:nvPr/>
        </p:nvSpPr>
        <p:spPr>
          <a:xfrm>
            <a:off x="6439522" y="4373220"/>
            <a:ext cx="556591" cy="556591"/>
          </a:xfrm>
          <a:prstGeom prst="roundRect">
            <a:avLst>
              <a:gd name="adj" fmla="val 16667"/>
            </a:avLst>
          </a:prstGeom>
          <a:solidFill>
            <a:srgbClr val="E15D32"/>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lt1"/>
                </a:solidFill>
                <a:latin typeface="Verdana"/>
                <a:ea typeface="Verdana"/>
                <a:cs typeface="Verdana"/>
                <a:sym typeface="Verdana"/>
              </a:rPr>
              <a:t>9</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pic>
        <p:nvPicPr>
          <p:cNvPr id="551" name="Shape 551"/>
          <p:cNvPicPr preferRelativeResize="0"/>
          <p:nvPr/>
        </p:nvPicPr>
        <p:blipFill rotWithShape="1">
          <a:blip r:embed="rId3">
            <a:alphaModFix/>
          </a:blip>
          <a:srcRect l="22093" t="7238" r="16264" b="-116"/>
          <a:stretch/>
        </p:blipFill>
        <p:spPr>
          <a:xfrm>
            <a:off x="-1" y="0"/>
            <a:ext cx="12192001" cy="10331033"/>
          </a:xfrm>
          <a:prstGeom prst="rect">
            <a:avLst/>
          </a:prstGeom>
          <a:noFill/>
          <a:ln>
            <a:noFill/>
          </a:ln>
        </p:spPr>
      </p:pic>
      <p:sp>
        <p:nvSpPr>
          <p:cNvPr id="552" name="Shape 552"/>
          <p:cNvSpPr/>
          <p:nvPr/>
        </p:nvSpPr>
        <p:spPr>
          <a:xfrm>
            <a:off x="6360366" y="4350232"/>
            <a:ext cx="1431911" cy="897629"/>
          </a:xfrm>
          <a:prstGeom prst="ellipse">
            <a:avLst/>
          </a:prstGeom>
          <a:noFill/>
          <a:ln w="76200" cap="flat" cmpd="sng">
            <a:solidFill>
              <a:srgbClr val="E15D32"/>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
        <p:nvSpPr>
          <p:cNvPr id="553" name="Shape 553"/>
          <p:cNvSpPr/>
          <p:nvPr/>
        </p:nvSpPr>
        <p:spPr>
          <a:xfrm>
            <a:off x="7925008" y="4552123"/>
            <a:ext cx="556591" cy="556591"/>
          </a:xfrm>
          <a:prstGeom prst="roundRect">
            <a:avLst>
              <a:gd name="adj" fmla="val 16667"/>
            </a:avLst>
          </a:prstGeom>
          <a:solidFill>
            <a:srgbClr val="E15D32"/>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lt1"/>
                </a:solidFill>
                <a:latin typeface="Verdana"/>
                <a:ea typeface="Verdana"/>
                <a:cs typeface="Verdana"/>
                <a:sym typeface="Verdana"/>
              </a:rPr>
              <a:t>10</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pic>
        <p:nvPicPr>
          <p:cNvPr id="558" name="Shape 558"/>
          <p:cNvPicPr preferRelativeResize="0"/>
          <p:nvPr/>
        </p:nvPicPr>
        <p:blipFill rotWithShape="1">
          <a:blip r:embed="rId3">
            <a:alphaModFix/>
          </a:blip>
          <a:srcRect l="22093" t="6592" r="16264" b="121"/>
          <a:stretch/>
        </p:blipFill>
        <p:spPr>
          <a:xfrm>
            <a:off x="-1" y="0"/>
            <a:ext cx="12192001" cy="10376362"/>
          </a:xfrm>
          <a:prstGeom prst="rect">
            <a:avLst/>
          </a:prstGeom>
          <a:noFill/>
          <a:ln>
            <a:noFill/>
          </a:ln>
        </p:spPr>
      </p:pic>
      <p:sp>
        <p:nvSpPr>
          <p:cNvPr id="559" name="Shape 559"/>
          <p:cNvSpPr/>
          <p:nvPr/>
        </p:nvSpPr>
        <p:spPr>
          <a:xfrm>
            <a:off x="6996113" y="3714128"/>
            <a:ext cx="835564" cy="897629"/>
          </a:xfrm>
          <a:prstGeom prst="ellipse">
            <a:avLst/>
          </a:prstGeom>
          <a:noFill/>
          <a:ln w="76200" cap="flat" cmpd="sng">
            <a:solidFill>
              <a:srgbClr val="E15D32"/>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
        <p:nvSpPr>
          <p:cNvPr id="560" name="Shape 560"/>
          <p:cNvSpPr/>
          <p:nvPr/>
        </p:nvSpPr>
        <p:spPr>
          <a:xfrm>
            <a:off x="8044277" y="3896141"/>
            <a:ext cx="556591" cy="556591"/>
          </a:xfrm>
          <a:prstGeom prst="roundRect">
            <a:avLst>
              <a:gd name="adj" fmla="val 16667"/>
            </a:avLst>
          </a:prstGeom>
          <a:solidFill>
            <a:srgbClr val="E15D32"/>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lt1"/>
                </a:solidFill>
                <a:latin typeface="Verdana"/>
                <a:ea typeface="Verdana"/>
                <a:cs typeface="Verdana"/>
                <a:sym typeface="Verdana"/>
              </a:rPr>
              <a:t>11</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pic>
        <p:nvPicPr>
          <p:cNvPr id="565" name="Shape 565"/>
          <p:cNvPicPr preferRelativeResize="0"/>
          <p:nvPr/>
        </p:nvPicPr>
        <p:blipFill rotWithShape="1">
          <a:blip r:embed="rId3">
            <a:alphaModFix/>
          </a:blip>
          <a:srcRect l="22093" t="7022" r="16264" b="19393"/>
          <a:stretch/>
        </p:blipFill>
        <p:spPr>
          <a:xfrm>
            <a:off x="0" y="-11575"/>
            <a:ext cx="12192001" cy="8185150"/>
          </a:xfrm>
          <a:prstGeom prst="rect">
            <a:avLst/>
          </a:prstGeom>
          <a:noFill/>
          <a:ln>
            <a:noFill/>
          </a:ln>
        </p:spPr>
      </p:pic>
      <p:sp>
        <p:nvSpPr>
          <p:cNvPr id="566" name="Shape 566"/>
          <p:cNvSpPr/>
          <p:nvPr/>
        </p:nvSpPr>
        <p:spPr>
          <a:xfrm>
            <a:off x="6916601" y="3574980"/>
            <a:ext cx="835564" cy="897629"/>
          </a:xfrm>
          <a:prstGeom prst="ellipse">
            <a:avLst/>
          </a:prstGeom>
          <a:noFill/>
          <a:ln w="76200" cap="flat" cmpd="sng">
            <a:solidFill>
              <a:srgbClr val="E15D32"/>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
        <p:nvSpPr>
          <p:cNvPr id="567" name="Shape 567"/>
          <p:cNvSpPr/>
          <p:nvPr/>
        </p:nvSpPr>
        <p:spPr>
          <a:xfrm>
            <a:off x="7905129" y="3776871"/>
            <a:ext cx="556591" cy="556591"/>
          </a:xfrm>
          <a:prstGeom prst="roundRect">
            <a:avLst>
              <a:gd name="adj" fmla="val 16667"/>
            </a:avLst>
          </a:prstGeom>
          <a:solidFill>
            <a:srgbClr val="E15D32"/>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lt1"/>
                </a:solidFill>
                <a:latin typeface="Verdana"/>
                <a:ea typeface="Verdana"/>
                <a:cs typeface="Verdana"/>
                <a:sym typeface="Verdana"/>
              </a:rPr>
              <a:t>12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759578" y="750721"/>
            <a:ext cx="5833727" cy="823912"/>
          </a:xfrm>
          <a:prstGeom prst="rect">
            <a:avLst/>
          </a:prstGeom>
          <a:noFill/>
          <a:ln>
            <a:noFill/>
          </a:ln>
        </p:spPr>
        <p:txBody>
          <a:bodyPr wrap="square" lIns="91425" tIns="45700" rIns="91425" bIns="45700" anchor="b" anchorCtr="0">
            <a:noAutofit/>
          </a:bodyPr>
          <a:lstStyle/>
          <a:p>
            <a:pPr marL="0" marR="0" lvl="0" indent="-177800" algn="l" rtl="0">
              <a:lnSpc>
                <a:spcPct val="100000"/>
              </a:lnSpc>
              <a:spcBef>
                <a:spcPts val="0"/>
              </a:spcBef>
              <a:spcAft>
                <a:spcPts val="0"/>
              </a:spcAft>
              <a:buClr>
                <a:srgbClr val="415359"/>
              </a:buClr>
              <a:buSzPts val="2800"/>
              <a:buFont typeface="Arial"/>
              <a:buNone/>
            </a:pPr>
            <a:r>
              <a:rPr lang="da-DK" sz="2800" b="1" i="0" u="none" strike="noStrike" cap="none">
                <a:solidFill>
                  <a:srgbClr val="415359"/>
                </a:solidFill>
                <a:latin typeface="Verdana"/>
                <a:ea typeface="Verdana"/>
                <a:cs typeface="Verdana"/>
                <a:sym typeface="Verdana"/>
              </a:rPr>
              <a:t>Du </a:t>
            </a:r>
            <a:r>
              <a:rPr lang="da-DK" sz="2800" b="1" i="0" u="sng" strike="noStrike" cap="none">
                <a:solidFill>
                  <a:srgbClr val="415359"/>
                </a:solidFill>
                <a:latin typeface="Verdana"/>
                <a:ea typeface="Verdana"/>
                <a:cs typeface="Verdana"/>
                <a:sym typeface="Verdana"/>
              </a:rPr>
              <a:t>kan</a:t>
            </a:r>
            <a:r>
              <a:rPr lang="da-DK" sz="2800" b="1" i="0" u="none" strike="noStrike" cap="none">
                <a:solidFill>
                  <a:srgbClr val="415359"/>
                </a:solidFill>
                <a:latin typeface="Verdana"/>
                <a:ea typeface="Verdana"/>
                <a:cs typeface="Verdana"/>
                <a:sym typeface="Verdana"/>
              </a:rPr>
              <a:t> gøre en forskel</a:t>
            </a:r>
          </a:p>
        </p:txBody>
      </p:sp>
      <p:sp>
        <p:nvSpPr>
          <p:cNvPr id="142" name="Shape 142"/>
          <p:cNvSpPr txBox="1">
            <a:spLocks noGrp="1"/>
          </p:cNvSpPr>
          <p:nvPr>
            <p:ph type="body" idx="2"/>
          </p:nvPr>
        </p:nvSpPr>
        <p:spPr>
          <a:xfrm>
            <a:off x="759578" y="1876925"/>
            <a:ext cx="5833727" cy="4331369"/>
          </a:xfrm>
          <a:prstGeom prst="rect">
            <a:avLst/>
          </a:prstGeom>
          <a:noFill/>
          <a:ln>
            <a:noFill/>
          </a:ln>
        </p:spPr>
        <p:txBody>
          <a:bodyPr wrap="square" lIns="91425" tIns="45700" rIns="91425" bIns="45700" anchor="t" anchorCtr="0">
            <a:noAutofit/>
          </a:bodyPr>
          <a:lstStyle/>
          <a:p>
            <a:pPr marL="0" marR="0" lvl="0" indent="-152400" algn="l" rtl="0">
              <a:lnSpc>
                <a:spcPct val="100000"/>
              </a:lnSpc>
              <a:spcBef>
                <a:spcPts val="0"/>
              </a:spcBef>
              <a:spcAft>
                <a:spcPts val="0"/>
              </a:spcAft>
              <a:buClr>
                <a:srgbClr val="415359"/>
              </a:buClr>
              <a:buSzPts val="2400"/>
              <a:buFont typeface="Arial"/>
              <a:buNone/>
            </a:pPr>
            <a:endParaRPr sz="2400" b="0" i="0" u="none" strike="noStrike" cap="none">
              <a:solidFill>
                <a:srgbClr val="415359"/>
              </a:solidFill>
              <a:latin typeface="Verdana"/>
              <a:ea typeface="Verdana"/>
              <a:cs typeface="Verdana"/>
              <a:sym typeface="Verdana"/>
            </a:endParaRPr>
          </a:p>
          <a:p>
            <a:pPr marL="0" marR="0" lvl="0" indent="-152400" algn="l" rtl="0">
              <a:lnSpc>
                <a:spcPct val="100000"/>
              </a:lnSpc>
              <a:spcBef>
                <a:spcPts val="0"/>
              </a:spcBef>
              <a:spcAft>
                <a:spcPts val="0"/>
              </a:spcAft>
              <a:buClr>
                <a:srgbClr val="415359"/>
              </a:buClr>
              <a:buSzPts val="2400"/>
              <a:buFont typeface="Arial"/>
              <a:buNone/>
            </a:pPr>
            <a:endParaRPr sz="2400" b="0" i="0" u="none" strike="noStrike" cap="none">
              <a:solidFill>
                <a:srgbClr val="415359"/>
              </a:solidFill>
              <a:latin typeface="Verdana"/>
              <a:ea typeface="Verdana"/>
              <a:cs typeface="Verdana"/>
              <a:sym typeface="Verdana"/>
            </a:endParaRPr>
          </a:p>
          <a:p>
            <a:pPr marL="0" marR="0" lvl="0" indent="-152400" algn="l" rtl="0">
              <a:lnSpc>
                <a:spcPct val="100000"/>
              </a:lnSpc>
              <a:spcBef>
                <a:spcPts val="0"/>
              </a:spcBef>
              <a:spcAft>
                <a:spcPts val="0"/>
              </a:spcAft>
              <a:buClr>
                <a:srgbClr val="415359"/>
              </a:buClr>
              <a:buSzPts val="2400"/>
              <a:buFont typeface="Arial"/>
              <a:buNone/>
            </a:pPr>
            <a:endParaRPr sz="2400" b="0" i="0" u="none" strike="noStrike" cap="none">
              <a:solidFill>
                <a:srgbClr val="415359"/>
              </a:solidFill>
              <a:latin typeface="Verdana"/>
              <a:ea typeface="Verdana"/>
              <a:cs typeface="Verdana"/>
              <a:sym typeface="Verdana"/>
            </a:endParaRPr>
          </a:p>
        </p:txBody>
      </p:sp>
      <p:sp>
        <p:nvSpPr>
          <p:cNvPr id="143" name="Shape 143"/>
          <p:cNvSpPr/>
          <p:nvPr/>
        </p:nvSpPr>
        <p:spPr>
          <a:xfrm>
            <a:off x="6996112" y="1"/>
            <a:ext cx="5195887" cy="685800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grpSp>
        <p:nvGrpSpPr>
          <p:cNvPr id="144" name="Shape 144"/>
          <p:cNvGrpSpPr/>
          <p:nvPr/>
        </p:nvGrpSpPr>
        <p:grpSpPr>
          <a:xfrm>
            <a:off x="7126744" y="908050"/>
            <a:ext cx="4263152" cy="4263152"/>
            <a:chOff x="7319248" y="1268033"/>
            <a:chExt cx="4671135" cy="4671135"/>
          </a:xfrm>
        </p:grpSpPr>
        <p:pic>
          <p:nvPicPr>
            <p:cNvPr id="145" name="Shape 145"/>
            <p:cNvPicPr preferRelativeResize="0"/>
            <p:nvPr/>
          </p:nvPicPr>
          <p:blipFill rotWithShape="1">
            <a:blip r:embed="rId3">
              <a:alphaModFix/>
            </a:blip>
            <a:srcRect/>
            <a:stretch/>
          </p:blipFill>
          <p:spPr>
            <a:xfrm>
              <a:off x="7319248" y="1268033"/>
              <a:ext cx="4671135" cy="4671135"/>
            </a:xfrm>
            <a:prstGeom prst="rect">
              <a:avLst/>
            </a:prstGeom>
            <a:noFill/>
            <a:ln>
              <a:noFill/>
            </a:ln>
          </p:spPr>
        </p:pic>
        <p:sp>
          <p:nvSpPr>
            <p:cNvPr id="146" name="Shape 146"/>
            <p:cNvSpPr/>
            <p:nvPr/>
          </p:nvSpPr>
          <p:spPr>
            <a:xfrm>
              <a:off x="7745505" y="2403288"/>
              <a:ext cx="3792071" cy="1546412"/>
            </a:xfrm>
            <a:prstGeom prst="rect">
              <a:avLst/>
            </a:prstGeom>
            <a:solidFill>
              <a:srgbClr val="50B79E"/>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grpSp>
      <p:grpSp>
        <p:nvGrpSpPr>
          <p:cNvPr id="147" name="Shape 147"/>
          <p:cNvGrpSpPr/>
          <p:nvPr/>
        </p:nvGrpSpPr>
        <p:grpSpPr>
          <a:xfrm>
            <a:off x="7950221" y="2697432"/>
            <a:ext cx="2653612" cy="332639"/>
            <a:chOff x="7655111" y="2951254"/>
            <a:chExt cx="4340039" cy="544039"/>
          </a:xfrm>
        </p:grpSpPr>
        <p:pic>
          <p:nvPicPr>
            <p:cNvPr id="148" name="Shape 148"/>
            <p:cNvPicPr preferRelativeResize="0"/>
            <p:nvPr/>
          </p:nvPicPr>
          <p:blipFill rotWithShape="1">
            <a:blip r:embed="rId3">
              <a:alphaModFix/>
            </a:blip>
            <a:srcRect l="12220" t="26748" r="42584" b="51796"/>
            <a:stretch/>
          </p:blipFill>
          <p:spPr>
            <a:xfrm>
              <a:off x="7655111" y="2951254"/>
              <a:ext cx="1145989" cy="544039"/>
            </a:xfrm>
            <a:prstGeom prst="rect">
              <a:avLst/>
            </a:prstGeom>
            <a:noFill/>
            <a:ln>
              <a:noFill/>
            </a:ln>
          </p:spPr>
        </p:pic>
        <p:pic>
          <p:nvPicPr>
            <p:cNvPr id="149" name="Shape 149"/>
            <p:cNvPicPr preferRelativeResize="0"/>
            <p:nvPr/>
          </p:nvPicPr>
          <p:blipFill rotWithShape="1">
            <a:blip r:embed="rId3">
              <a:alphaModFix/>
            </a:blip>
            <a:srcRect l="14092" t="26748" r="42583" b="51796"/>
            <a:stretch/>
          </p:blipFill>
          <p:spPr>
            <a:xfrm>
              <a:off x="8756650" y="2951254"/>
              <a:ext cx="1098550" cy="544039"/>
            </a:xfrm>
            <a:prstGeom prst="rect">
              <a:avLst/>
            </a:prstGeom>
            <a:noFill/>
            <a:ln>
              <a:noFill/>
            </a:ln>
          </p:spPr>
        </p:pic>
        <p:pic>
          <p:nvPicPr>
            <p:cNvPr id="150" name="Shape 150"/>
            <p:cNvPicPr preferRelativeResize="0"/>
            <p:nvPr/>
          </p:nvPicPr>
          <p:blipFill rotWithShape="1">
            <a:blip r:embed="rId3">
              <a:alphaModFix/>
            </a:blip>
            <a:srcRect l="14092" t="26748" r="42583" b="51796"/>
            <a:stretch/>
          </p:blipFill>
          <p:spPr>
            <a:xfrm>
              <a:off x="9829800" y="2951254"/>
              <a:ext cx="1098550" cy="544039"/>
            </a:xfrm>
            <a:prstGeom prst="rect">
              <a:avLst/>
            </a:prstGeom>
            <a:noFill/>
            <a:ln>
              <a:noFill/>
            </a:ln>
          </p:spPr>
        </p:pic>
        <p:pic>
          <p:nvPicPr>
            <p:cNvPr id="151" name="Shape 151"/>
            <p:cNvPicPr preferRelativeResize="0"/>
            <p:nvPr/>
          </p:nvPicPr>
          <p:blipFill rotWithShape="1">
            <a:blip r:embed="rId3">
              <a:alphaModFix/>
            </a:blip>
            <a:srcRect l="14092" t="26748" r="42583" b="51796"/>
            <a:stretch/>
          </p:blipFill>
          <p:spPr>
            <a:xfrm>
              <a:off x="10896600" y="2951254"/>
              <a:ext cx="1098550" cy="544039"/>
            </a:xfrm>
            <a:prstGeom prst="rect">
              <a:avLst/>
            </a:prstGeom>
            <a:noFill/>
            <a:ln>
              <a:noFill/>
            </a:ln>
          </p:spPr>
        </p:pic>
      </p:grpSp>
      <p:pic>
        <p:nvPicPr>
          <p:cNvPr id="152" name="Shape 152"/>
          <p:cNvPicPr preferRelativeResize="0"/>
          <p:nvPr/>
        </p:nvPicPr>
        <p:blipFill rotWithShape="1">
          <a:blip r:embed="rId4">
            <a:alphaModFix/>
          </a:blip>
          <a:srcRect/>
          <a:stretch/>
        </p:blipFill>
        <p:spPr>
          <a:xfrm>
            <a:off x="8946816" y="1835750"/>
            <a:ext cx="662405" cy="66240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pic>
        <p:nvPicPr>
          <p:cNvPr id="572" name="Shape 572"/>
          <p:cNvPicPr preferRelativeResize="0"/>
          <p:nvPr/>
        </p:nvPicPr>
        <p:blipFill rotWithShape="1">
          <a:blip r:embed="rId3">
            <a:alphaModFix/>
          </a:blip>
          <a:srcRect l="22092" t="7547" r="16264" b="30798"/>
          <a:stretch/>
        </p:blipFill>
        <p:spPr>
          <a:xfrm>
            <a:off x="0" y="13448"/>
            <a:ext cx="12192000" cy="6857999"/>
          </a:xfrm>
          <a:prstGeom prst="rect">
            <a:avLst/>
          </a:prstGeom>
          <a:noFill/>
          <a:ln>
            <a:noFill/>
          </a:ln>
        </p:spPr>
      </p:pic>
      <p:sp>
        <p:nvSpPr>
          <p:cNvPr id="573" name="Shape 573"/>
          <p:cNvSpPr/>
          <p:nvPr/>
        </p:nvSpPr>
        <p:spPr>
          <a:xfrm>
            <a:off x="6996113" y="3356319"/>
            <a:ext cx="835564" cy="897629"/>
          </a:xfrm>
          <a:prstGeom prst="ellipse">
            <a:avLst/>
          </a:prstGeom>
          <a:noFill/>
          <a:ln w="76200" cap="flat" cmpd="sng">
            <a:solidFill>
              <a:srgbClr val="E15D32"/>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
        <p:nvSpPr>
          <p:cNvPr id="574" name="Shape 574"/>
          <p:cNvSpPr/>
          <p:nvPr/>
        </p:nvSpPr>
        <p:spPr>
          <a:xfrm>
            <a:off x="7944886" y="3896140"/>
            <a:ext cx="556591" cy="556591"/>
          </a:xfrm>
          <a:prstGeom prst="roundRect">
            <a:avLst>
              <a:gd name="adj" fmla="val 16667"/>
            </a:avLst>
          </a:prstGeom>
          <a:solidFill>
            <a:srgbClr val="E15D32"/>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lt1"/>
                </a:solidFill>
                <a:latin typeface="Verdana"/>
                <a:ea typeface="Verdana"/>
                <a:cs typeface="Verdana"/>
                <a:sym typeface="Verdana"/>
              </a:rPr>
              <a:t>13</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85750" algn="l" rtl="0">
              <a:lnSpc>
                <a:spcPct val="90000"/>
              </a:lnSpc>
              <a:spcBef>
                <a:spcPts val="0"/>
              </a:spcBef>
              <a:buClr>
                <a:srgbClr val="415359"/>
              </a:buClr>
              <a:buSzPts val="4500"/>
              <a:buFont typeface="Verdana"/>
              <a:buNone/>
            </a:pPr>
            <a:r>
              <a:rPr lang="da-DK" sz="4500" b="1" i="0" u="none" strike="noStrike" cap="none">
                <a:solidFill>
                  <a:srgbClr val="415359"/>
                </a:solidFill>
                <a:latin typeface="Verdana"/>
                <a:ea typeface="Verdana"/>
                <a:cs typeface="Verdana"/>
                <a:sym typeface="Verdana"/>
              </a:rPr>
              <a:t>Husk derfor:</a:t>
            </a:r>
          </a:p>
        </p:txBody>
      </p:sp>
      <p:sp>
        <p:nvSpPr>
          <p:cNvPr id="581" name="Shape 581"/>
          <p:cNvSpPr txBox="1">
            <a:spLocks noGrp="1"/>
          </p:cNvSpPr>
          <p:nvPr>
            <p:ph type="body" idx="1"/>
          </p:nvPr>
        </p:nvSpPr>
        <p:spPr>
          <a:xfrm>
            <a:off x="838200" y="1825625"/>
            <a:ext cx="10515600" cy="4351338"/>
          </a:xfrm>
          <a:prstGeom prst="rect">
            <a:avLst/>
          </a:prstGeom>
          <a:noFill/>
          <a:ln>
            <a:noFill/>
          </a:ln>
        </p:spPr>
        <p:txBody>
          <a:bodyPr wrap="square" lIns="91425" tIns="45700" rIns="91425" bIns="45700" anchor="t" anchorCtr="0">
            <a:noAutofit/>
          </a:bodyPr>
          <a:lstStyle/>
          <a:p>
            <a:pPr marL="0" marR="0" lvl="0" indent="-158750" algn="l" rtl="0">
              <a:lnSpc>
                <a:spcPct val="100000"/>
              </a:lnSpc>
              <a:spcBef>
                <a:spcPts val="0"/>
              </a:spcBef>
              <a:spcAft>
                <a:spcPts val="0"/>
              </a:spcAft>
              <a:buClr>
                <a:srgbClr val="415359"/>
              </a:buClr>
              <a:buSzPts val="2500"/>
              <a:buFont typeface="Arial"/>
              <a:buNone/>
            </a:pPr>
            <a:r>
              <a:rPr lang="da-DK" sz="2500" b="0" i="0" u="none" strike="noStrike" cap="none" dirty="0">
                <a:solidFill>
                  <a:srgbClr val="415359"/>
                </a:solidFill>
                <a:latin typeface="Verdana"/>
                <a:ea typeface="Verdana"/>
                <a:cs typeface="Verdana"/>
                <a:sym typeface="Verdana"/>
              </a:rPr>
              <a:t>Genbrug </a:t>
            </a:r>
            <a:r>
              <a:rPr lang="da-DK" sz="2500" b="1" i="0" u="none" strike="noStrike" cap="none" dirty="0">
                <a:solidFill>
                  <a:srgbClr val="415359"/>
                </a:solidFill>
                <a:latin typeface="Verdana"/>
                <a:ea typeface="Verdana"/>
                <a:cs typeface="Verdana"/>
                <a:sym typeface="Verdana"/>
              </a:rPr>
              <a:t>ALDRIG</a:t>
            </a:r>
            <a:r>
              <a:rPr lang="da-DK" sz="2500" b="0" i="0" u="none" strike="noStrike" cap="none" dirty="0">
                <a:solidFill>
                  <a:srgbClr val="415359"/>
                </a:solidFill>
                <a:latin typeface="Verdana"/>
                <a:ea typeface="Verdana"/>
                <a:cs typeface="Verdana"/>
                <a:sym typeface="Verdana"/>
              </a:rPr>
              <a:t> meget vigtige kodeord – fx til </a:t>
            </a:r>
            <a:r>
              <a:rPr lang="da-DK" sz="2500" b="0" i="0" u="none" strike="noStrike" cap="none" dirty="0" err="1">
                <a:solidFill>
                  <a:srgbClr val="415359"/>
                </a:solidFill>
                <a:latin typeface="Verdana"/>
                <a:ea typeface="Verdana"/>
                <a:cs typeface="Verdana"/>
                <a:sym typeface="Verdana"/>
              </a:rPr>
              <a:t>NemID</a:t>
            </a:r>
            <a:r>
              <a:rPr lang="da-DK" sz="2500" b="0" i="0" u="none" strike="noStrike" cap="none" dirty="0">
                <a:solidFill>
                  <a:srgbClr val="415359"/>
                </a:solidFill>
                <a:latin typeface="Verdana"/>
                <a:ea typeface="Verdana"/>
                <a:cs typeface="Verdana"/>
                <a:sym typeface="Verdana"/>
              </a:rPr>
              <a:t> og </a:t>
            </a:r>
            <a:r>
              <a:rPr lang="da-DK" sz="2500" b="0" i="0" u="none" strike="noStrike" cap="none" dirty="0" err="1">
                <a:solidFill>
                  <a:srgbClr val="415359"/>
                </a:solidFill>
                <a:latin typeface="Verdana"/>
                <a:ea typeface="Verdana"/>
                <a:cs typeface="Verdana"/>
                <a:sym typeface="Verdana"/>
              </a:rPr>
              <a:t>Facebook</a:t>
            </a:r>
            <a:r>
              <a:rPr lang="da-DK" sz="2500" b="0" i="0" u="none" strike="noStrike" cap="none" dirty="0">
                <a:solidFill>
                  <a:srgbClr val="415359"/>
                </a:solidFill>
                <a:latin typeface="Verdana"/>
                <a:ea typeface="Verdana"/>
                <a:cs typeface="Verdana"/>
                <a:sym typeface="Verdana"/>
              </a:rPr>
              <a:t> </a:t>
            </a:r>
          </a:p>
          <a:p>
            <a:pPr marL="0" marR="0" lvl="0" indent="-158750" algn="l" rtl="0">
              <a:lnSpc>
                <a:spcPct val="100000"/>
              </a:lnSpc>
              <a:spcBef>
                <a:spcPts val="0"/>
              </a:spcBef>
              <a:spcAft>
                <a:spcPts val="0"/>
              </a:spcAft>
              <a:buClr>
                <a:srgbClr val="415359"/>
              </a:buClr>
              <a:buSzPts val="2500"/>
              <a:buFont typeface="Arial"/>
              <a:buNone/>
            </a:pPr>
            <a:endParaRPr sz="2500" b="0" i="0" u="none" strike="noStrike" cap="none" dirty="0">
              <a:solidFill>
                <a:srgbClr val="415359"/>
              </a:solidFill>
              <a:latin typeface="Verdana"/>
              <a:ea typeface="Verdana"/>
              <a:cs typeface="Verdana"/>
              <a:sym typeface="Verdana"/>
            </a:endParaRPr>
          </a:p>
          <a:p>
            <a:pPr marL="0" marR="0" lvl="0" indent="-158750" algn="l" rtl="0">
              <a:lnSpc>
                <a:spcPct val="100000"/>
              </a:lnSpc>
              <a:spcBef>
                <a:spcPts val="0"/>
              </a:spcBef>
              <a:spcAft>
                <a:spcPts val="0"/>
              </a:spcAft>
              <a:buClr>
                <a:srgbClr val="415359"/>
              </a:buClr>
              <a:buSzPts val="2500"/>
              <a:buFont typeface="Arial"/>
              <a:buNone/>
            </a:pPr>
            <a:r>
              <a:rPr lang="da-DK" sz="2500" b="0" i="0" u="none" strike="noStrike" cap="none" dirty="0">
                <a:solidFill>
                  <a:srgbClr val="415359"/>
                </a:solidFill>
                <a:latin typeface="Verdana"/>
                <a:ea typeface="Verdana"/>
                <a:cs typeface="Verdana"/>
                <a:sym typeface="Verdana"/>
              </a:rPr>
              <a:t>Brug </a:t>
            </a:r>
            <a:r>
              <a:rPr lang="da-DK" sz="2500" b="1" i="0" u="none" strike="noStrike" cap="none" dirty="0">
                <a:solidFill>
                  <a:srgbClr val="415359"/>
                </a:solidFill>
                <a:latin typeface="Verdana"/>
                <a:ea typeface="Verdana"/>
                <a:cs typeface="Verdana"/>
                <a:sym typeface="Verdana"/>
              </a:rPr>
              <a:t>ALTID</a:t>
            </a:r>
            <a:r>
              <a:rPr lang="da-DK" sz="2500" b="0" i="0" u="none" strike="noStrike" cap="none" dirty="0">
                <a:solidFill>
                  <a:srgbClr val="415359"/>
                </a:solidFill>
                <a:latin typeface="Verdana"/>
                <a:ea typeface="Verdana"/>
                <a:cs typeface="Verdana"/>
                <a:sym typeface="Verdana"/>
              </a:rPr>
              <a:t> – så vidt muligt – to-trins-</a:t>
            </a:r>
            <a:r>
              <a:rPr lang="da-DK" sz="2500" b="0" i="0" u="none" strike="noStrike" cap="none" dirty="0" err="1">
                <a:solidFill>
                  <a:srgbClr val="415359"/>
                </a:solidFill>
                <a:latin typeface="Verdana"/>
                <a:ea typeface="Verdana"/>
                <a:cs typeface="Verdana"/>
                <a:sym typeface="Verdana"/>
              </a:rPr>
              <a:t>login</a:t>
            </a:r>
            <a:endParaRPr lang="da-DK" sz="2500" b="0" i="0" u="none" strike="noStrike" cap="none" dirty="0">
              <a:solidFill>
                <a:srgbClr val="415359"/>
              </a:solidFill>
              <a:latin typeface="Verdana"/>
              <a:ea typeface="Verdana"/>
              <a:cs typeface="Verdana"/>
              <a:sym typeface="Verdana"/>
            </a:endParaRPr>
          </a:p>
          <a:p>
            <a:pPr marL="0" marR="0" lvl="0" indent="-158750" algn="l" rtl="0">
              <a:lnSpc>
                <a:spcPct val="100000"/>
              </a:lnSpc>
              <a:spcBef>
                <a:spcPts val="0"/>
              </a:spcBef>
              <a:spcAft>
                <a:spcPts val="0"/>
              </a:spcAft>
              <a:buClr>
                <a:srgbClr val="415359"/>
              </a:buClr>
              <a:buSzPts val="2500"/>
              <a:buFont typeface="Arial"/>
              <a:buNone/>
            </a:pPr>
            <a:endParaRPr sz="2500" b="0" i="0" u="none" strike="noStrike" cap="none" dirty="0">
              <a:solidFill>
                <a:srgbClr val="415359"/>
              </a:solidFill>
              <a:latin typeface="Verdana"/>
              <a:ea typeface="Verdana"/>
              <a:cs typeface="Verdana"/>
              <a:sym typeface="Verdana"/>
            </a:endParaRPr>
          </a:p>
          <a:p>
            <a:pPr marL="0" marR="0" lvl="0" indent="-158750" algn="l" rtl="0">
              <a:lnSpc>
                <a:spcPct val="100000"/>
              </a:lnSpc>
              <a:spcBef>
                <a:spcPts val="0"/>
              </a:spcBef>
              <a:spcAft>
                <a:spcPts val="0"/>
              </a:spcAft>
              <a:buClr>
                <a:srgbClr val="415359"/>
              </a:buClr>
              <a:buSzPts val="2500"/>
              <a:buFont typeface="Arial"/>
              <a:buNone/>
            </a:pPr>
            <a:r>
              <a:rPr lang="da-DK" sz="2500" b="0" i="0" u="none" strike="noStrike" cap="none" dirty="0">
                <a:solidFill>
                  <a:srgbClr val="415359"/>
                </a:solidFill>
                <a:latin typeface="Verdana"/>
                <a:ea typeface="Verdana"/>
                <a:cs typeface="Verdana"/>
                <a:sym typeface="Verdana"/>
              </a:rPr>
              <a:t>Brug </a:t>
            </a:r>
            <a:r>
              <a:rPr lang="da-DK" sz="2500" b="1" i="0" u="none" strike="noStrike" cap="none" dirty="0">
                <a:solidFill>
                  <a:srgbClr val="415359"/>
                </a:solidFill>
                <a:latin typeface="Verdana"/>
                <a:ea typeface="Verdana"/>
                <a:cs typeface="Verdana"/>
                <a:sym typeface="Verdana"/>
              </a:rPr>
              <a:t>ALTID</a:t>
            </a:r>
            <a:r>
              <a:rPr lang="da-DK" sz="2500" b="0" i="0" u="none" strike="noStrike" cap="none" dirty="0">
                <a:solidFill>
                  <a:srgbClr val="415359"/>
                </a:solidFill>
                <a:latin typeface="Verdana"/>
                <a:ea typeface="Verdana"/>
                <a:cs typeface="Verdana"/>
                <a:sym typeface="Verdana"/>
              </a:rPr>
              <a:t> 12 </a:t>
            </a:r>
            <a:r>
              <a:rPr lang="da-DK" sz="2500" b="0" i="0" u="none" strike="noStrike" cap="none" dirty="0" smtClean="0">
                <a:solidFill>
                  <a:srgbClr val="415359"/>
                </a:solidFill>
                <a:latin typeface="Verdana"/>
                <a:ea typeface="Verdana"/>
                <a:cs typeface="Verdana"/>
                <a:sym typeface="Verdana"/>
              </a:rPr>
              <a:t>tegn </a:t>
            </a:r>
            <a:r>
              <a:rPr lang="da-DK" sz="2500" b="0" i="0" u="none" strike="noStrike" cap="none" dirty="0">
                <a:solidFill>
                  <a:srgbClr val="415359"/>
                </a:solidFill>
                <a:latin typeface="Verdana"/>
                <a:ea typeface="Verdana"/>
                <a:cs typeface="Verdana"/>
                <a:sym typeface="Verdana"/>
              </a:rPr>
              <a:t>eller mere</a:t>
            </a:r>
          </a:p>
          <a:p>
            <a:pPr marL="0" marR="0" lvl="0" indent="-158750" algn="l" rtl="0">
              <a:lnSpc>
                <a:spcPct val="100000"/>
              </a:lnSpc>
              <a:spcBef>
                <a:spcPts val="0"/>
              </a:spcBef>
              <a:spcAft>
                <a:spcPts val="0"/>
              </a:spcAft>
              <a:buClr>
                <a:srgbClr val="415359"/>
              </a:buClr>
              <a:buSzPts val="2500"/>
              <a:buFont typeface="Arial"/>
              <a:buNone/>
            </a:pPr>
            <a:endParaRPr sz="2500" b="0" i="0" u="none" strike="noStrike" cap="none" dirty="0">
              <a:solidFill>
                <a:srgbClr val="415359"/>
              </a:solidFill>
              <a:latin typeface="Verdana"/>
              <a:ea typeface="Verdana"/>
              <a:cs typeface="Verdana"/>
              <a:sym typeface="Verdana"/>
            </a:endParaRPr>
          </a:p>
          <a:p>
            <a:pPr marL="0" marR="0" lvl="0" indent="-158750" algn="l" rtl="0">
              <a:lnSpc>
                <a:spcPct val="100000"/>
              </a:lnSpc>
              <a:spcBef>
                <a:spcPts val="0"/>
              </a:spcBef>
              <a:buClr>
                <a:srgbClr val="415359"/>
              </a:buClr>
              <a:buSzPts val="2500"/>
              <a:buFont typeface="Arial"/>
              <a:buNone/>
            </a:pPr>
            <a:endParaRPr sz="2500" b="0" i="0" u="none" strike="noStrike" cap="none" dirty="0">
              <a:solidFill>
                <a:srgbClr val="415359"/>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759578" y="750721"/>
            <a:ext cx="5833727" cy="823912"/>
          </a:xfrm>
          <a:prstGeom prst="rect">
            <a:avLst/>
          </a:prstGeom>
          <a:noFill/>
          <a:ln>
            <a:noFill/>
          </a:ln>
        </p:spPr>
        <p:txBody>
          <a:bodyPr wrap="square" lIns="91425" tIns="45700" rIns="91425" bIns="45700" anchor="b" anchorCtr="0">
            <a:noAutofit/>
          </a:bodyPr>
          <a:lstStyle/>
          <a:p>
            <a:pPr marL="0" marR="0" lvl="0" indent="-177800" algn="l" rtl="0">
              <a:lnSpc>
                <a:spcPct val="100000"/>
              </a:lnSpc>
              <a:spcBef>
                <a:spcPts val="0"/>
              </a:spcBef>
              <a:spcAft>
                <a:spcPts val="0"/>
              </a:spcAft>
              <a:buClr>
                <a:srgbClr val="415359"/>
              </a:buClr>
              <a:buSzPts val="2800"/>
              <a:buFont typeface="Arial"/>
              <a:buNone/>
            </a:pPr>
            <a:r>
              <a:rPr lang="da-DK" sz="2800" b="1" i="0" u="none" strike="noStrike" cap="none">
                <a:solidFill>
                  <a:srgbClr val="415359"/>
                </a:solidFill>
                <a:latin typeface="Verdana"/>
                <a:ea typeface="Verdana"/>
                <a:cs typeface="Verdana"/>
                <a:sym typeface="Verdana"/>
              </a:rPr>
              <a:t>Du </a:t>
            </a:r>
            <a:r>
              <a:rPr lang="da-DK" sz="2800" b="1" i="0" u="sng" strike="noStrike" cap="none">
                <a:solidFill>
                  <a:srgbClr val="415359"/>
                </a:solidFill>
                <a:latin typeface="Verdana"/>
                <a:ea typeface="Verdana"/>
                <a:cs typeface="Verdana"/>
                <a:sym typeface="Verdana"/>
              </a:rPr>
              <a:t>kan</a:t>
            </a:r>
            <a:r>
              <a:rPr lang="da-DK" sz="2800" b="1" i="0" u="none" strike="noStrike" cap="none">
                <a:solidFill>
                  <a:srgbClr val="415359"/>
                </a:solidFill>
                <a:latin typeface="Verdana"/>
                <a:ea typeface="Verdana"/>
                <a:cs typeface="Verdana"/>
                <a:sym typeface="Verdana"/>
              </a:rPr>
              <a:t> gøre en forskel</a:t>
            </a:r>
          </a:p>
        </p:txBody>
      </p:sp>
      <p:sp>
        <p:nvSpPr>
          <p:cNvPr id="159" name="Shape 159"/>
          <p:cNvSpPr txBox="1">
            <a:spLocks noGrp="1"/>
          </p:cNvSpPr>
          <p:nvPr>
            <p:ph type="body" idx="2"/>
          </p:nvPr>
        </p:nvSpPr>
        <p:spPr>
          <a:xfrm>
            <a:off x="759578" y="1876925"/>
            <a:ext cx="5833727" cy="4331369"/>
          </a:xfrm>
          <a:prstGeom prst="rect">
            <a:avLst/>
          </a:prstGeom>
          <a:noFill/>
          <a:ln>
            <a:noFill/>
          </a:ln>
        </p:spPr>
        <p:txBody>
          <a:bodyPr wrap="square" lIns="91425" tIns="45700" rIns="91425" bIns="45700" anchor="t" anchorCtr="0">
            <a:noAutofit/>
          </a:bodyPr>
          <a:lstStyle/>
          <a:p>
            <a:pPr marL="0" marR="0" lvl="0" indent="-152400" algn="l" rtl="0">
              <a:lnSpc>
                <a:spcPct val="100000"/>
              </a:lnSpc>
              <a:spcBef>
                <a:spcPts val="0"/>
              </a:spcBef>
              <a:spcAft>
                <a:spcPts val="0"/>
              </a:spcAft>
              <a:buClr>
                <a:srgbClr val="415359"/>
              </a:buClr>
              <a:buSzPts val="2400"/>
              <a:buFont typeface="Arial"/>
              <a:buNone/>
            </a:pPr>
            <a:endParaRPr sz="2400" b="0" i="0" u="none" strike="noStrike" cap="none">
              <a:solidFill>
                <a:srgbClr val="415359"/>
              </a:solidFill>
              <a:latin typeface="Verdana"/>
              <a:ea typeface="Verdana"/>
              <a:cs typeface="Verdana"/>
              <a:sym typeface="Verdana"/>
            </a:endParaRPr>
          </a:p>
          <a:p>
            <a:pPr marL="0" marR="0" lvl="0" indent="-152400" algn="l" rtl="0">
              <a:lnSpc>
                <a:spcPct val="100000"/>
              </a:lnSpc>
              <a:spcBef>
                <a:spcPts val="0"/>
              </a:spcBef>
              <a:spcAft>
                <a:spcPts val="0"/>
              </a:spcAft>
              <a:buClr>
                <a:srgbClr val="415359"/>
              </a:buClr>
              <a:buSzPts val="2400"/>
              <a:buFont typeface="Arial"/>
              <a:buNone/>
            </a:pPr>
            <a:endParaRPr sz="2400" b="0" i="0" u="none" strike="noStrike" cap="none">
              <a:solidFill>
                <a:srgbClr val="415359"/>
              </a:solidFill>
              <a:latin typeface="Verdana"/>
              <a:ea typeface="Verdana"/>
              <a:cs typeface="Verdana"/>
              <a:sym typeface="Verdana"/>
            </a:endParaRPr>
          </a:p>
          <a:p>
            <a:pPr marL="0" marR="0" lvl="0" indent="-152400" algn="l" rtl="0">
              <a:lnSpc>
                <a:spcPct val="100000"/>
              </a:lnSpc>
              <a:spcBef>
                <a:spcPts val="0"/>
              </a:spcBef>
              <a:spcAft>
                <a:spcPts val="0"/>
              </a:spcAft>
              <a:buClr>
                <a:srgbClr val="415359"/>
              </a:buClr>
              <a:buSzPts val="2400"/>
              <a:buFont typeface="Arial"/>
              <a:buNone/>
            </a:pPr>
            <a:endParaRPr sz="2400" b="0" i="0" u="none" strike="noStrike" cap="none">
              <a:solidFill>
                <a:srgbClr val="415359"/>
              </a:solidFill>
              <a:latin typeface="Verdana"/>
              <a:ea typeface="Verdana"/>
              <a:cs typeface="Verdana"/>
              <a:sym typeface="Verdana"/>
            </a:endParaRPr>
          </a:p>
        </p:txBody>
      </p:sp>
      <p:sp>
        <p:nvSpPr>
          <p:cNvPr id="160" name="Shape 160"/>
          <p:cNvSpPr/>
          <p:nvPr/>
        </p:nvSpPr>
        <p:spPr>
          <a:xfrm>
            <a:off x="6996112" y="1"/>
            <a:ext cx="5195887" cy="685800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grpSp>
        <p:nvGrpSpPr>
          <p:cNvPr id="161" name="Shape 161"/>
          <p:cNvGrpSpPr/>
          <p:nvPr/>
        </p:nvGrpSpPr>
        <p:grpSpPr>
          <a:xfrm>
            <a:off x="7126744" y="908050"/>
            <a:ext cx="4263152" cy="4263152"/>
            <a:chOff x="7319248" y="1268033"/>
            <a:chExt cx="4671135" cy="4671135"/>
          </a:xfrm>
        </p:grpSpPr>
        <p:pic>
          <p:nvPicPr>
            <p:cNvPr id="162" name="Shape 162"/>
            <p:cNvPicPr preferRelativeResize="0"/>
            <p:nvPr/>
          </p:nvPicPr>
          <p:blipFill rotWithShape="1">
            <a:blip r:embed="rId3">
              <a:alphaModFix/>
            </a:blip>
            <a:srcRect/>
            <a:stretch/>
          </p:blipFill>
          <p:spPr>
            <a:xfrm>
              <a:off x="7319248" y="1268033"/>
              <a:ext cx="4671135" cy="4671135"/>
            </a:xfrm>
            <a:prstGeom prst="rect">
              <a:avLst/>
            </a:prstGeom>
            <a:noFill/>
            <a:ln>
              <a:noFill/>
            </a:ln>
          </p:spPr>
        </p:pic>
        <p:sp>
          <p:nvSpPr>
            <p:cNvPr id="163" name="Shape 163"/>
            <p:cNvSpPr/>
            <p:nvPr/>
          </p:nvSpPr>
          <p:spPr>
            <a:xfrm>
              <a:off x="7745505" y="2403288"/>
              <a:ext cx="3792071" cy="1546412"/>
            </a:xfrm>
            <a:prstGeom prst="rect">
              <a:avLst/>
            </a:prstGeom>
            <a:solidFill>
              <a:srgbClr val="50B79E"/>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grpSp>
      <p:grpSp>
        <p:nvGrpSpPr>
          <p:cNvPr id="164" name="Shape 164"/>
          <p:cNvGrpSpPr/>
          <p:nvPr/>
        </p:nvGrpSpPr>
        <p:grpSpPr>
          <a:xfrm>
            <a:off x="7950221" y="2697432"/>
            <a:ext cx="2653612" cy="332639"/>
            <a:chOff x="7655111" y="2951254"/>
            <a:chExt cx="4340039" cy="544039"/>
          </a:xfrm>
        </p:grpSpPr>
        <p:pic>
          <p:nvPicPr>
            <p:cNvPr id="165" name="Shape 165"/>
            <p:cNvPicPr preferRelativeResize="0"/>
            <p:nvPr/>
          </p:nvPicPr>
          <p:blipFill rotWithShape="1">
            <a:blip r:embed="rId3">
              <a:alphaModFix/>
            </a:blip>
            <a:srcRect l="12220" t="26748" r="42584" b="51796"/>
            <a:stretch/>
          </p:blipFill>
          <p:spPr>
            <a:xfrm>
              <a:off x="7655111" y="2951254"/>
              <a:ext cx="1145989" cy="544039"/>
            </a:xfrm>
            <a:prstGeom prst="rect">
              <a:avLst/>
            </a:prstGeom>
            <a:noFill/>
            <a:ln>
              <a:noFill/>
            </a:ln>
          </p:spPr>
        </p:pic>
        <p:pic>
          <p:nvPicPr>
            <p:cNvPr id="166" name="Shape 166"/>
            <p:cNvPicPr preferRelativeResize="0"/>
            <p:nvPr/>
          </p:nvPicPr>
          <p:blipFill rotWithShape="1">
            <a:blip r:embed="rId3">
              <a:alphaModFix/>
            </a:blip>
            <a:srcRect l="14092" t="26748" r="42583" b="51796"/>
            <a:stretch/>
          </p:blipFill>
          <p:spPr>
            <a:xfrm>
              <a:off x="8756650" y="2951254"/>
              <a:ext cx="1098550" cy="544039"/>
            </a:xfrm>
            <a:prstGeom prst="rect">
              <a:avLst/>
            </a:prstGeom>
            <a:noFill/>
            <a:ln>
              <a:noFill/>
            </a:ln>
          </p:spPr>
        </p:pic>
        <p:pic>
          <p:nvPicPr>
            <p:cNvPr id="167" name="Shape 167"/>
            <p:cNvPicPr preferRelativeResize="0"/>
            <p:nvPr/>
          </p:nvPicPr>
          <p:blipFill rotWithShape="1">
            <a:blip r:embed="rId3">
              <a:alphaModFix/>
            </a:blip>
            <a:srcRect l="14092" t="26748" r="42583" b="51796"/>
            <a:stretch/>
          </p:blipFill>
          <p:spPr>
            <a:xfrm>
              <a:off x="9829800" y="2951254"/>
              <a:ext cx="1098550" cy="544039"/>
            </a:xfrm>
            <a:prstGeom prst="rect">
              <a:avLst/>
            </a:prstGeom>
            <a:noFill/>
            <a:ln>
              <a:noFill/>
            </a:ln>
          </p:spPr>
        </p:pic>
        <p:pic>
          <p:nvPicPr>
            <p:cNvPr id="168" name="Shape 168"/>
            <p:cNvPicPr preferRelativeResize="0"/>
            <p:nvPr/>
          </p:nvPicPr>
          <p:blipFill rotWithShape="1">
            <a:blip r:embed="rId3">
              <a:alphaModFix/>
            </a:blip>
            <a:srcRect l="14092" t="26748" r="42583" b="51796"/>
            <a:stretch/>
          </p:blipFill>
          <p:spPr>
            <a:xfrm>
              <a:off x="10896600" y="2951254"/>
              <a:ext cx="1098550" cy="544039"/>
            </a:xfrm>
            <a:prstGeom prst="rect">
              <a:avLst/>
            </a:prstGeom>
            <a:noFill/>
            <a:ln>
              <a:noFill/>
            </a:ln>
          </p:spPr>
        </p:pic>
      </p:grpSp>
      <p:grpSp>
        <p:nvGrpSpPr>
          <p:cNvPr id="169" name="Shape 169"/>
          <p:cNvGrpSpPr/>
          <p:nvPr/>
        </p:nvGrpSpPr>
        <p:grpSpPr>
          <a:xfrm>
            <a:off x="7928848" y="2889519"/>
            <a:ext cx="4263152" cy="4263152"/>
            <a:chOff x="7319248" y="1268033"/>
            <a:chExt cx="4671135" cy="4671135"/>
          </a:xfrm>
        </p:grpSpPr>
        <p:pic>
          <p:nvPicPr>
            <p:cNvPr id="170" name="Shape 170"/>
            <p:cNvPicPr preferRelativeResize="0"/>
            <p:nvPr/>
          </p:nvPicPr>
          <p:blipFill rotWithShape="1">
            <a:blip r:embed="rId3">
              <a:alphaModFix/>
            </a:blip>
            <a:srcRect/>
            <a:stretch/>
          </p:blipFill>
          <p:spPr>
            <a:xfrm>
              <a:off x="7319248" y="1268033"/>
              <a:ext cx="4671135" cy="4671135"/>
            </a:xfrm>
            <a:prstGeom prst="rect">
              <a:avLst/>
            </a:prstGeom>
            <a:noFill/>
            <a:ln>
              <a:noFill/>
            </a:ln>
          </p:spPr>
        </p:pic>
        <p:sp>
          <p:nvSpPr>
            <p:cNvPr id="171" name="Shape 171"/>
            <p:cNvSpPr/>
            <p:nvPr/>
          </p:nvSpPr>
          <p:spPr>
            <a:xfrm>
              <a:off x="7745505" y="2403288"/>
              <a:ext cx="3792071" cy="1546412"/>
            </a:xfrm>
            <a:prstGeom prst="rect">
              <a:avLst/>
            </a:prstGeom>
            <a:solidFill>
              <a:srgbClr val="50B79E"/>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grpSp>
      <p:pic>
        <p:nvPicPr>
          <p:cNvPr id="172" name="Shape 172"/>
          <p:cNvPicPr preferRelativeResize="0"/>
          <p:nvPr/>
        </p:nvPicPr>
        <p:blipFill rotWithShape="1">
          <a:blip r:embed="rId4">
            <a:alphaModFix/>
          </a:blip>
          <a:srcRect/>
          <a:stretch/>
        </p:blipFill>
        <p:spPr>
          <a:xfrm>
            <a:off x="8946816" y="1835750"/>
            <a:ext cx="662405" cy="662405"/>
          </a:xfrm>
          <a:prstGeom prst="rect">
            <a:avLst/>
          </a:prstGeom>
          <a:noFill/>
          <a:ln>
            <a:noFill/>
          </a:ln>
        </p:spPr>
      </p:pic>
      <p:grpSp>
        <p:nvGrpSpPr>
          <p:cNvPr id="173" name="Shape 173"/>
          <p:cNvGrpSpPr/>
          <p:nvPr/>
        </p:nvGrpSpPr>
        <p:grpSpPr>
          <a:xfrm>
            <a:off x="8736284" y="4766863"/>
            <a:ext cx="2653612" cy="332639"/>
            <a:chOff x="7655111" y="2951254"/>
            <a:chExt cx="4340039" cy="544039"/>
          </a:xfrm>
        </p:grpSpPr>
        <p:pic>
          <p:nvPicPr>
            <p:cNvPr id="174" name="Shape 174"/>
            <p:cNvPicPr preferRelativeResize="0"/>
            <p:nvPr/>
          </p:nvPicPr>
          <p:blipFill rotWithShape="1">
            <a:blip r:embed="rId3">
              <a:alphaModFix/>
            </a:blip>
            <a:srcRect l="12220" t="26748" r="42584" b="51796"/>
            <a:stretch/>
          </p:blipFill>
          <p:spPr>
            <a:xfrm>
              <a:off x="7655111" y="2951254"/>
              <a:ext cx="1145989" cy="544039"/>
            </a:xfrm>
            <a:prstGeom prst="rect">
              <a:avLst/>
            </a:prstGeom>
            <a:noFill/>
            <a:ln>
              <a:noFill/>
            </a:ln>
          </p:spPr>
        </p:pic>
        <p:pic>
          <p:nvPicPr>
            <p:cNvPr id="175" name="Shape 175"/>
            <p:cNvPicPr preferRelativeResize="0"/>
            <p:nvPr/>
          </p:nvPicPr>
          <p:blipFill rotWithShape="1">
            <a:blip r:embed="rId3">
              <a:alphaModFix/>
            </a:blip>
            <a:srcRect l="14092" t="26748" r="42583" b="51796"/>
            <a:stretch/>
          </p:blipFill>
          <p:spPr>
            <a:xfrm>
              <a:off x="8756650" y="2951254"/>
              <a:ext cx="1098550" cy="544039"/>
            </a:xfrm>
            <a:prstGeom prst="rect">
              <a:avLst/>
            </a:prstGeom>
            <a:noFill/>
            <a:ln>
              <a:noFill/>
            </a:ln>
          </p:spPr>
        </p:pic>
        <p:pic>
          <p:nvPicPr>
            <p:cNvPr id="176" name="Shape 176"/>
            <p:cNvPicPr preferRelativeResize="0"/>
            <p:nvPr/>
          </p:nvPicPr>
          <p:blipFill rotWithShape="1">
            <a:blip r:embed="rId3">
              <a:alphaModFix/>
            </a:blip>
            <a:srcRect l="14092" t="26748" r="42583" b="51796"/>
            <a:stretch/>
          </p:blipFill>
          <p:spPr>
            <a:xfrm>
              <a:off x="9829800" y="2951254"/>
              <a:ext cx="1098550" cy="544039"/>
            </a:xfrm>
            <a:prstGeom prst="rect">
              <a:avLst/>
            </a:prstGeom>
            <a:noFill/>
            <a:ln>
              <a:noFill/>
            </a:ln>
          </p:spPr>
        </p:pic>
        <p:pic>
          <p:nvPicPr>
            <p:cNvPr id="177" name="Shape 177"/>
            <p:cNvPicPr preferRelativeResize="0"/>
            <p:nvPr/>
          </p:nvPicPr>
          <p:blipFill rotWithShape="1">
            <a:blip r:embed="rId3">
              <a:alphaModFix/>
            </a:blip>
            <a:srcRect l="14092" t="26748" r="42583" b="51796"/>
            <a:stretch/>
          </p:blipFill>
          <p:spPr>
            <a:xfrm>
              <a:off x="10896600" y="2951254"/>
              <a:ext cx="1098550" cy="544039"/>
            </a:xfrm>
            <a:prstGeom prst="rect">
              <a:avLst/>
            </a:prstGeom>
            <a:noFill/>
            <a:ln>
              <a:noFill/>
            </a:ln>
          </p:spPr>
        </p:pic>
      </p:grpSp>
      <p:pic>
        <p:nvPicPr>
          <p:cNvPr id="178" name="Shape 178"/>
          <p:cNvPicPr preferRelativeResize="0"/>
          <p:nvPr/>
        </p:nvPicPr>
        <p:blipFill rotWithShape="1">
          <a:blip r:embed="rId4">
            <a:alphaModFix/>
          </a:blip>
          <a:srcRect/>
          <a:stretch/>
        </p:blipFill>
        <p:spPr>
          <a:xfrm>
            <a:off x="9732879" y="3905181"/>
            <a:ext cx="662405" cy="662405"/>
          </a:xfrm>
          <a:prstGeom prst="rect">
            <a:avLst/>
          </a:prstGeom>
          <a:noFill/>
          <a:ln>
            <a:noFill/>
          </a:ln>
        </p:spPr>
      </p:pic>
      <p:pic>
        <p:nvPicPr>
          <p:cNvPr id="179" name="Shape 179"/>
          <p:cNvPicPr preferRelativeResize="0"/>
          <p:nvPr/>
        </p:nvPicPr>
        <p:blipFill rotWithShape="1">
          <a:blip r:embed="rId5">
            <a:alphaModFix/>
          </a:blip>
          <a:srcRect/>
          <a:stretch/>
        </p:blipFill>
        <p:spPr>
          <a:xfrm>
            <a:off x="9732880" y="3905181"/>
            <a:ext cx="662405" cy="66240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759578" y="750721"/>
            <a:ext cx="5833727" cy="823912"/>
          </a:xfrm>
          <a:prstGeom prst="rect">
            <a:avLst/>
          </a:prstGeom>
          <a:noFill/>
          <a:ln>
            <a:noFill/>
          </a:ln>
        </p:spPr>
        <p:txBody>
          <a:bodyPr wrap="square" lIns="91425" tIns="45700" rIns="91425" bIns="45700" anchor="b" anchorCtr="0">
            <a:noAutofit/>
          </a:bodyPr>
          <a:lstStyle/>
          <a:p>
            <a:pPr marL="0" marR="0" lvl="0" indent="-177800" algn="l" rtl="0">
              <a:lnSpc>
                <a:spcPct val="100000"/>
              </a:lnSpc>
              <a:spcBef>
                <a:spcPts val="0"/>
              </a:spcBef>
              <a:spcAft>
                <a:spcPts val="0"/>
              </a:spcAft>
              <a:buClr>
                <a:srgbClr val="415359"/>
              </a:buClr>
              <a:buSzPts val="2800"/>
              <a:buFont typeface="Arial"/>
              <a:buNone/>
            </a:pPr>
            <a:r>
              <a:rPr lang="da-DK" sz="2800" b="1" i="0" u="none" strike="noStrike" cap="none">
                <a:solidFill>
                  <a:srgbClr val="415359"/>
                </a:solidFill>
                <a:latin typeface="Verdana"/>
                <a:ea typeface="Verdana"/>
                <a:cs typeface="Verdana"/>
                <a:sym typeface="Verdana"/>
              </a:rPr>
              <a:t>Du </a:t>
            </a:r>
            <a:r>
              <a:rPr lang="da-DK" sz="2800" b="1" i="0" u="sng" strike="noStrike" cap="none">
                <a:solidFill>
                  <a:srgbClr val="415359"/>
                </a:solidFill>
                <a:latin typeface="Verdana"/>
                <a:ea typeface="Verdana"/>
                <a:cs typeface="Verdana"/>
                <a:sym typeface="Verdana"/>
              </a:rPr>
              <a:t>kan</a:t>
            </a:r>
            <a:r>
              <a:rPr lang="da-DK" sz="2800" b="1" i="0" u="none" strike="noStrike" cap="none">
                <a:solidFill>
                  <a:srgbClr val="415359"/>
                </a:solidFill>
                <a:latin typeface="Verdana"/>
                <a:ea typeface="Verdana"/>
                <a:cs typeface="Verdana"/>
                <a:sym typeface="Verdana"/>
              </a:rPr>
              <a:t> gøre en forskel</a:t>
            </a:r>
          </a:p>
        </p:txBody>
      </p:sp>
      <p:sp>
        <p:nvSpPr>
          <p:cNvPr id="186" name="Shape 186"/>
          <p:cNvSpPr txBox="1">
            <a:spLocks noGrp="1"/>
          </p:cNvSpPr>
          <p:nvPr>
            <p:ph type="body" idx="2"/>
          </p:nvPr>
        </p:nvSpPr>
        <p:spPr>
          <a:xfrm>
            <a:off x="759578" y="1876925"/>
            <a:ext cx="5833727" cy="4331369"/>
          </a:xfrm>
          <a:prstGeom prst="rect">
            <a:avLst/>
          </a:prstGeom>
          <a:noFill/>
          <a:ln>
            <a:noFill/>
          </a:ln>
        </p:spPr>
        <p:txBody>
          <a:bodyPr wrap="square" lIns="91425" tIns="45700" rIns="91425" bIns="45700" anchor="t" anchorCtr="0">
            <a:noAutofit/>
          </a:bodyPr>
          <a:lstStyle/>
          <a:p>
            <a:pPr marL="0" marR="0" lvl="0" indent="-152400" algn="l" rtl="0">
              <a:lnSpc>
                <a:spcPct val="100000"/>
              </a:lnSpc>
              <a:spcBef>
                <a:spcPts val="0"/>
              </a:spcBef>
              <a:spcAft>
                <a:spcPts val="0"/>
              </a:spcAft>
              <a:buClr>
                <a:srgbClr val="415359"/>
              </a:buClr>
              <a:buSzPts val="2400"/>
              <a:buFont typeface="Arial"/>
              <a:buNone/>
            </a:pPr>
            <a:endParaRPr sz="2400" b="0" i="0" u="none" strike="noStrike" cap="none">
              <a:solidFill>
                <a:srgbClr val="415359"/>
              </a:solidFill>
              <a:latin typeface="Verdana"/>
              <a:ea typeface="Verdana"/>
              <a:cs typeface="Verdana"/>
              <a:sym typeface="Verdana"/>
            </a:endParaRPr>
          </a:p>
          <a:p>
            <a:pPr marL="0" marR="0" lvl="0" indent="-152400" algn="l" rtl="0">
              <a:lnSpc>
                <a:spcPct val="100000"/>
              </a:lnSpc>
              <a:spcBef>
                <a:spcPts val="0"/>
              </a:spcBef>
              <a:spcAft>
                <a:spcPts val="0"/>
              </a:spcAft>
              <a:buClr>
                <a:srgbClr val="415359"/>
              </a:buClr>
              <a:buSzPts val="2400"/>
              <a:buFont typeface="Arial"/>
              <a:buNone/>
            </a:pPr>
            <a:endParaRPr sz="2400" b="0" i="0" u="none" strike="noStrike" cap="none">
              <a:solidFill>
                <a:srgbClr val="415359"/>
              </a:solidFill>
              <a:latin typeface="Verdana"/>
              <a:ea typeface="Verdana"/>
              <a:cs typeface="Verdana"/>
              <a:sym typeface="Verdana"/>
            </a:endParaRPr>
          </a:p>
          <a:p>
            <a:pPr marL="0" marR="0" lvl="0" indent="-152400" algn="l" rtl="0">
              <a:lnSpc>
                <a:spcPct val="100000"/>
              </a:lnSpc>
              <a:spcBef>
                <a:spcPts val="0"/>
              </a:spcBef>
              <a:spcAft>
                <a:spcPts val="0"/>
              </a:spcAft>
              <a:buClr>
                <a:srgbClr val="415359"/>
              </a:buClr>
              <a:buSzPts val="2400"/>
              <a:buFont typeface="Arial"/>
              <a:buNone/>
            </a:pPr>
            <a:endParaRPr sz="2400" b="0" i="0" u="none" strike="noStrike" cap="none">
              <a:solidFill>
                <a:srgbClr val="415359"/>
              </a:solidFill>
              <a:latin typeface="Verdana"/>
              <a:ea typeface="Verdana"/>
              <a:cs typeface="Verdana"/>
              <a:sym typeface="Verdana"/>
            </a:endParaRPr>
          </a:p>
        </p:txBody>
      </p:sp>
      <p:sp>
        <p:nvSpPr>
          <p:cNvPr id="187" name="Shape 187"/>
          <p:cNvSpPr/>
          <p:nvPr/>
        </p:nvSpPr>
        <p:spPr>
          <a:xfrm>
            <a:off x="6996112" y="1"/>
            <a:ext cx="5195887" cy="685800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grpSp>
        <p:nvGrpSpPr>
          <p:cNvPr id="188" name="Shape 188"/>
          <p:cNvGrpSpPr/>
          <p:nvPr/>
        </p:nvGrpSpPr>
        <p:grpSpPr>
          <a:xfrm>
            <a:off x="7126744" y="908050"/>
            <a:ext cx="4263152" cy="4263152"/>
            <a:chOff x="7319248" y="1268033"/>
            <a:chExt cx="4671135" cy="4671135"/>
          </a:xfrm>
        </p:grpSpPr>
        <p:pic>
          <p:nvPicPr>
            <p:cNvPr id="189" name="Shape 189"/>
            <p:cNvPicPr preferRelativeResize="0"/>
            <p:nvPr/>
          </p:nvPicPr>
          <p:blipFill rotWithShape="1">
            <a:blip r:embed="rId3">
              <a:alphaModFix/>
            </a:blip>
            <a:srcRect/>
            <a:stretch/>
          </p:blipFill>
          <p:spPr>
            <a:xfrm>
              <a:off x="7319248" y="1268033"/>
              <a:ext cx="4671135" cy="4671135"/>
            </a:xfrm>
            <a:prstGeom prst="rect">
              <a:avLst/>
            </a:prstGeom>
            <a:noFill/>
            <a:ln>
              <a:noFill/>
            </a:ln>
          </p:spPr>
        </p:pic>
        <p:sp>
          <p:nvSpPr>
            <p:cNvPr id="190" name="Shape 190"/>
            <p:cNvSpPr/>
            <p:nvPr/>
          </p:nvSpPr>
          <p:spPr>
            <a:xfrm>
              <a:off x="7745505" y="2403288"/>
              <a:ext cx="3792071" cy="1546412"/>
            </a:xfrm>
            <a:prstGeom prst="rect">
              <a:avLst/>
            </a:prstGeom>
            <a:solidFill>
              <a:srgbClr val="50B79E"/>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grpSp>
      <p:grpSp>
        <p:nvGrpSpPr>
          <p:cNvPr id="191" name="Shape 191"/>
          <p:cNvGrpSpPr/>
          <p:nvPr/>
        </p:nvGrpSpPr>
        <p:grpSpPr>
          <a:xfrm>
            <a:off x="7950221" y="2697432"/>
            <a:ext cx="2653612" cy="332639"/>
            <a:chOff x="7655111" y="2951254"/>
            <a:chExt cx="4340039" cy="544039"/>
          </a:xfrm>
        </p:grpSpPr>
        <p:pic>
          <p:nvPicPr>
            <p:cNvPr id="192" name="Shape 192"/>
            <p:cNvPicPr preferRelativeResize="0"/>
            <p:nvPr/>
          </p:nvPicPr>
          <p:blipFill rotWithShape="1">
            <a:blip r:embed="rId3">
              <a:alphaModFix/>
            </a:blip>
            <a:srcRect l="12220" t="26748" r="42584" b="51796"/>
            <a:stretch/>
          </p:blipFill>
          <p:spPr>
            <a:xfrm>
              <a:off x="7655111" y="2951254"/>
              <a:ext cx="1145989" cy="544039"/>
            </a:xfrm>
            <a:prstGeom prst="rect">
              <a:avLst/>
            </a:prstGeom>
            <a:noFill/>
            <a:ln>
              <a:noFill/>
            </a:ln>
          </p:spPr>
        </p:pic>
        <p:pic>
          <p:nvPicPr>
            <p:cNvPr id="193" name="Shape 193"/>
            <p:cNvPicPr preferRelativeResize="0"/>
            <p:nvPr/>
          </p:nvPicPr>
          <p:blipFill rotWithShape="1">
            <a:blip r:embed="rId3">
              <a:alphaModFix/>
            </a:blip>
            <a:srcRect l="14092" t="26748" r="42583" b="51796"/>
            <a:stretch/>
          </p:blipFill>
          <p:spPr>
            <a:xfrm>
              <a:off x="8756650" y="2951254"/>
              <a:ext cx="1098550" cy="544039"/>
            </a:xfrm>
            <a:prstGeom prst="rect">
              <a:avLst/>
            </a:prstGeom>
            <a:noFill/>
            <a:ln>
              <a:noFill/>
            </a:ln>
          </p:spPr>
        </p:pic>
        <p:pic>
          <p:nvPicPr>
            <p:cNvPr id="194" name="Shape 194"/>
            <p:cNvPicPr preferRelativeResize="0"/>
            <p:nvPr/>
          </p:nvPicPr>
          <p:blipFill rotWithShape="1">
            <a:blip r:embed="rId3">
              <a:alphaModFix/>
            </a:blip>
            <a:srcRect l="14092" t="26748" r="42583" b="51796"/>
            <a:stretch/>
          </p:blipFill>
          <p:spPr>
            <a:xfrm>
              <a:off x="9829800" y="2951254"/>
              <a:ext cx="1098550" cy="544039"/>
            </a:xfrm>
            <a:prstGeom prst="rect">
              <a:avLst/>
            </a:prstGeom>
            <a:noFill/>
            <a:ln>
              <a:noFill/>
            </a:ln>
          </p:spPr>
        </p:pic>
        <p:pic>
          <p:nvPicPr>
            <p:cNvPr id="195" name="Shape 195"/>
            <p:cNvPicPr preferRelativeResize="0"/>
            <p:nvPr/>
          </p:nvPicPr>
          <p:blipFill rotWithShape="1">
            <a:blip r:embed="rId3">
              <a:alphaModFix/>
            </a:blip>
            <a:srcRect l="14092" t="26748" r="42583" b="51796"/>
            <a:stretch/>
          </p:blipFill>
          <p:spPr>
            <a:xfrm>
              <a:off x="10896600" y="2951254"/>
              <a:ext cx="1098550" cy="544039"/>
            </a:xfrm>
            <a:prstGeom prst="rect">
              <a:avLst/>
            </a:prstGeom>
            <a:noFill/>
            <a:ln>
              <a:noFill/>
            </a:ln>
          </p:spPr>
        </p:pic>
      </p:grpSp>
      <p:grpSp>
        <p:nvGrpSpPr>
          <p:cNvPr id="196" name="Shape 196"/>
          <p:cNvGrpSpPr/>
          <p:nvPr/>
        </p:nvGrpSpPr>
        <p:grpSpPr>
          <a:xfrm>
            <a:off x="7928848" y="2889519"/>
            <a:ext cx="4263152" cy="4263152"/>
            <a:chOff x="7319248" y="1268033"/>
            <a:chExt cx="4671135" cy="4671135"/>
          </a:xfrm>
        </p:grpSpPr>
        <p:pic>
          <p:nvPicPr>
            <p:cNvPr id="197" name="Shape 197"/>
            <p:cNvPicPr preferRelativeResize="0"/>
            <p:nvPr/>
          </p:nvPicPr>
          <p:blipFill rotWithShape="1">
            <a:blip r:embed="rId3">
              <a:alphaModFix/>
            </a:blip>
            <a:srcRect/>
            <a:stretch/>
          </p:blipFill>
          <p:spPr>
            <a:xfrm>
              <a:off x="7319248" y="1268033"/>
              <a:ext cx="4671135" cy="4671135"/>
            </a:xfrm>
            <a:prstGeom prst="rect">
              <a:avLst/>
            </a:prstGeom>
            <a:noFill/>
            <a:ln>
              <a:noFill/>
            </a:ln>
          </p:spPr>
        </p:pic>
        <p:sp>
          <p:nvSpPr>
            <p:cNvPr id="198" name="Shape 198"/>
            <p:cNvSpPr/>
            <p:nvPr/>
          </p:nvSpPr>
          <p:spPr>
            <a:xfrm>
              <a:off x="7745505" y="2403288"/>
              <a:ext cx="3792071" cy="1546412"/>
            </a:xfrm>
            <a:prstGeom prst="rect">
              <a:avLst/>
            </a:prstGeom>
            <a:solidFill>
              <a:srgbClr val="50B79E"/>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grpSp>
      <p:pic>
        <p:nvPicPr>
          <p:cNvPr id="199" name="Shape 199"/>
          <p:cNvPicPr preferRelativeResize="0"/>
          <p:nvPr/>
        </p:nvPicPr>
        <p:blipFill rotWithShape="1">
          <a:blip r:embed="rId4">
            <a:alphaModFix/>
          </a:blip>
          <a:srcRect/>
          <a:stretch/>
        </p:blipFill>
        <p:spPr>
          <a:xfrm>
            <a:off x="8946816" y="1835750"/>
            <a:ext cx="662405" cy="662405"/>
          </a:xfrm>
          <a:prstGeom prst="rect">
            <a:avLst/>
          </a:prstGeom>
          <a:noFill/>
          <a:ln>
            <a:noFill/>
          </a:ln>
        </p:spPr>
      </p:pic>
      <p:grpSp>
        <p:nvGrpSpPr>
          <p:cNvPr id="200" name="Shape 200"/>
          <p:cNvGrpSpPr/>
          <p:nvPr/>
        </p:nvGrpSpPr>
        <p:grpSpPr>
          <a:xfrm>
            <a:off x="8736284" y="4766863"/>
            <a:ext cx="2653612" cy="332639"/>
            <a:chOff x="7655111" y="2951254"/>
            <a:chExt cx="4340039" cy="544039"/>
          </a:xfrm>
        </p:grpSpPr>
        <p:pic>
          <p:nvPicPr>
            <p:cNvPr id="201" name="Shape 201"/>
            <p:cNvPicPr preferRelativeResize="0"/>
            <p:nvPr/>
          </p:nvPicPr>
          <p:blipFill rotWithShape="1">
            <a:blip r:embed="rId3">
              <a:alphaModFix/>
            </a:blip>
            <a:srcRect l="12220" t="26748" r="42584" b="51796"/>
            <a:stretch/>
          </p:blipFill>
          <p:spPr>
            <a:xfrm>
              <a:off x="7655111" y="2951254"/>
              <a:ext cx="1145989" cy="544039"/>
            </a:xfrm>
            <a:prstGeom prst="rect">
              <a:avLst/>
            </a:prstGeom>
            <a:noFill/>
            <a:ln>
              <a:noFill/>
            </a:ln>
          </p:spPr>
        </p:pic>
        <p:pic>
          <p:nvPicPr>
            <p:cNvPr id="202" name="Shape 202"/>
            <p:cNvPicPr preferRelativeResize="0"/>
            <p:nvPr/>
          </p:nvPicPr>
          <p:blipFill rotWithShape="1">
            <a:blip r:embed="rId3">
              <a:alphaModFix/>
            </a:blip>
            <a:srcRect l="14092" t="26748" r="42583" b="51796"/>
            <a:stretch/>
          </p:blipFill>
          <p:spPr>
            <a:xfrm>
              <a:off x="8756650" y="2951254"/>
              <a:ext cx="1098550" cy="544039"/>
            </a:xfrm>
            <a:prstGeom prst="rect">
              <a:avLst/>
            </a:prstGeom>
            <a:noFill/>
            <a:ln>
              <a:noFill/>
            </a:ln>
          </p:spPr>
        </p:pic>
        <p:pic>
          <p:nvPicPr>
            <p:cNvPr id="203" name="Shape 203"/>
            <p:cNvPicPr preferRelativeResize="0"/>
            <p:nvPr/>
          </p:nvPicPr>
          <p:blipFill rotWithShape="1">
            <a:blip r:embed="rId3">
              <a:alphaModFix/>
            </a:blip>
            <a:srcRect l="14092" t="26748" r="42583" b="51796"/>
            <a:stretch/>
          </p:blipFill>
          <p:spPr>
            <a:xfrm>
              <a:off x="9829800" y="2951254"/>
              <a:ext cx="1098550" cy="544039"/>
            </a:xfrm>
            <a:prstGeom prst="rect">
              <a:avLst/>
            </a:prstGeom>
            <a:noFill/>
            <a:ln>
              <a:noFill/>
            </a:ln>
          </p:spPr>
        </p:pic>
        <p:pic>
          <p:nvPicPr>
            <p:cNvPr id="204" name="Shape 204"/>
            <p:cNvPicPr preferRelativeResize="0"/>
            <p:nvPr/>
          </p:nvPicPr>
          <p:blipFill rotWithShape="1">
            <a:blip r:embed="rId3">
              <a:alphaModFix/>
            </a:blip>
            <a:srcRect l="14092" t="26748" r="42583" b="51796"/>
            <a:stretch/>
          </p:blipFill>
          <p:spPr>
            <a:xfrm>
              <a:off x="10896600" y="2951254"/>
              <a:ext cx="1098550" cy="544039"/>
            </a:xfrm>
            <a:prstGeom prst="rect">
              <a:avLst/>
            </a:prstGeom>
            <a:noFill/>
            <a:ln>
              <a:noFill/>
            </a:ln>
          </p:spPr>
        </p:pic>
      </p:grpSp>
      <p:pic>
        <p:nvPicPr>
          <p:cNvPr id="205" name="Shape 205"/>
          <p:cNvPicPr preferRelativeResize="0"/>
          <p:nvPr/>
        </p:nvPicPr>
        <p:blipFill rotWithShape="1">
          <a:blip r:embed="rId4">
            <a:alphaModFix/>
          </a:blip>
          <a:srcRect/>
          <a:stretch/>
        </p:blipFill>
        <p:spPr>
          <a:xfrm>
            <a:off x="9732879" y="3905181"/>
            <a:ext cx="662405" cy="662405"/>
          </a:xfrm>
          <a:prstGeom prst="rect">
            <a:avLst/>
          </a:prstGeom>
          <a:noFill/>
          <a:ln>
            <a:noFill/>
          </a:ln>
        </p:spPr>
      </p:pic>
      <p:pic>
        <p:nvPicPr>
          <p:cNvPr id="206" name="Shape 206"/>
          <p:cNvPicPr preferRelativeResize="0"/>
          <p:nvPr/>
        </p:nvPicPr>
        <p:blipFill rotWithShape="1">
          <a:blip r:embed="rId5">
            <a:alphaModFix/>
          </a:blip>
          <a:srcRect/>
          <a:stretch/>
        </p:blipFill>
        <p:spPr>
          <a:xfrm>
            <a:off x="9732880" y="3905181"/>
            <a:ext cx="662405" cy="662405"/>
          </a:xfrm>
          <a:prstGeom prst="rect">
            <a:avLst/>
          </a:prstGeom>
          <a:noFill/>
          <a:ln>
            <a:noFill/>
          </a:ln>
        </p:spPr>
      </p:pic>
      <p:grpSp>
        <p:nvGrpSpPr>
          <p:cNvPr id="207" name="Shape 207"/>
          <p:cNvGrpSpPr/>
          <p:nvPr/>
        </p:nvGrpSpPr>
        <p:grpSpPr>
          <a:xfrm>
            <a:off x="6793484" y="1359218"/>
            <a:ext cx="5201920" cy="5201920"/>
            <a:chOff x="3492500" y="843788"/>
            <a:chExt cx="5201920" cy="5201920"/>
          </a:xfrm>
        </p:grpSpPr>
        <p:pic>
          <p:nvPicPr>
            <p:cNvPr id="208" name="Shape 208"/>
            <p:cNvPicPr preferRelativeResize="0"/>
            <p:nvPr/>
          </p:nvPicPr>
          <p:blipFill rotWithShape="1">
            <a:blip r:embed="rId6">
              <a:alphaModFix/>
            </a:blip>
            <a:srcRect/>
            <a:stretch/>
          </p:blipFill>
          <p:spPr>
            <a:xfrm>
              <a:off x="3492500" y="843788"/>
              <a:ext cx="5201920" cy="5201920"/>
            </a:xfrm>
            <a:prstGeom prst="rect">
              <a:avLst/>
            </a:prstGeom>
            <a:noFill/>
            <a:ln>
              <a:noFill/>
            </a:ln>
          </p:spPr>
        </p:pic>
        <p:sp>
          <p:nvSpPr>
            <p:cNvPr id="209" name="Shape 209"/>
            <p:cNvSpPr/>
            <p:nvPr/>
          </p:nvSpPr>
          <p:spPr>
            <a:xfrm rot="8130426">
              <a:off x="5598694" y="1915394"/>
              <a:ext cx="994611" cy="1058779"/>
            </a:xfrm>
            <a:prstGeom prst="arc">
              <a:avLst>
                <a:gd name="adj1" fmla="val 16200000"/>
                <a:gd name="adj2" fmla="val 0"/>
              </a:avLst>
            </a:prstGeom>
            <a:noFill/>
            <a:ln w="57150" cap="flat" cmpd="sng">
              <a:solidFill>
                <a:srgbClr val="415359"/>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dk1"/>
                </a:solidFill>
                <a:latin typeface="Verdana"/>
                <a:ea typeface="Verdana"/>
                <a:cs typeface="Verdana"/>
                <a:sym typeface="Verdana"/>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759578" y="750721"/>
            <a:ext cx="5833727" cy="823912"/>
          </a:xfrm>
          <a:prstGeom prst="rect">
            <a:avLst/>
          </a:prstGeom>
          <a:noFill/>
          <a:ln>
            <a:noFill/>
          </a:ln>
        </p:spPr>
        <p:txBody>
          <a:bodyPr wrap="square" lIns="91425" tIns="45700" rIns="91425" bIns="45700" anchor="b" anchorCtr="0">
            <a:noAutofit/>
          </a:bodyPr>
          <a:lstStyle/>
          <a:p>
            <a:pPr marL="0" marR="0" lvl="0" indent="-177800" algn="l" rtl="0">
              <a:lnSpc>
                <a:spcPct val="100000"/>
              </a:lnSpc>
              <a:spcBef>
                <a:spcPts val="0"/>
              </a:spcBef>
              <a:spcAft>
                <a:spcPts val="0"/>
              </a:spcAft>
              <a:buClr>
                <a:srgbClr val="415359"/>
              </a:buClr>
              <a:buSzPts val="2800"/>
              <a:buFont typeface="Arial"/>
              <a:buNone/>
            </a:pPr>
            <a:r>
              <a:rPr lang="da-DK" sz="2800" b="1" i="0" u="none" strike="noStrike" cap="none">
                <a:solidFill>
                  <a:srgbClr val="415359"/>
                </a:solidFill>
                <a:latin typeface="Verdana"/>
                <a:ea typeface="Verdana"/>
                <a:cs typeface="Verdana"/>
                <a:sym typeface="Verdana"/>
              </a:rPr>
              <a:t>Du </a:t>
            </a:r>
            <a:r>
              <a:rPr lang="da-DK" sz="2800" b="1" i="0" u="sng" strike="noStrike" cap="none">
                <a:solidFill>
                  <a:srgbClr val="415359"/>
                </a:solidFill>
                <a:latin typeface="Verdana"/>
                <a:ea typeface="Verdana"/>
                <a:cs typeface="Verdana"/>
                <a:sym typeface="Verdana"/>
              </a:rPr>
              <a:t>kan</a:t>
            </a:r>
            <a:r>
              <a:rPr lang="da-DK" sz="2800" b="1" i="0" u="none" strike="noStrike" cap="none">
                <a:solidFill>
                  <a:srgbClr val="415359"/>
                </a:solidFill>
                <a:latin typeface="Verdana"/>
                <a:ea typeface="Verdana"/>
                <a:cs typeface="Verdana"/>
                <a:sym typeface="Verdana"/>
              </a:rPr>
              <a:t> gøre en forskel</a:t>
            </a:r>
          </a:p>
        </p:txBody>
      </p:sp>
      <p:sp>
        <p:nvSpPr>
          <p:cNvPr id="216" name="Shape 216"/>
          <p:cNvSpPr txBox="1">
            <a:spLocks noGrp="1"/>
          </p:cNvSpPr>
          <p:nvPr>
            <p:ph type="body" idx="2"/>
          </p:nvPr>
        </p:nvSpPr>
        <p:spPr>
          <a:xfrm>
            <a:off x="759578" y="1876925"/>
            <a:ext cx="5833727" cy="4331369"/>
          </a:xfrm>
          <a:prstGeom prst="rect">
            <a:avLst/>
          </a:prstGeom>
          <a:noFill/>
          <a:ln>
            <a:noFill/>
          </a:ln>
        </p:spPr>
        <p:txBody>
          <a:bodyPr wrap="square" lIns="91425" tIns="45700" rIns="91425" bIns="45700" anchor="t" anchorCtr="0">
            <a:noAutofit/>
          </a:bodyPr>
          <a:lstStyle/>
          <a:p>
            <a:pPr marL="0" marR="0" lvl="0" indent="-152400" algn="l" rtl="0">
              <a:lnSpc>
                <a:spcPct val="100000"/>
              </a:lnSpc>
              <a:spcBef>
                <a:spcPts val="0"/>
              </a:spcBef>
              <a:spcAft>
                <a:spcPts val="0"/>
              </a:spcAft>
              <a:buClr>
                <a:srgbClr val="415359"/>
              </a:buClr>
              <a:buSzPts val="2400"/>
              <a:buFont typeface="Arial"/>
              <a:buNone/>
            </a:pPr>
            <a:r>
              <a:rPr lang="da-DK" sz="2400" b="0" i="0" u="none" strike="noStrike" cap="none">
                <a:solidFill>
                  <a:srgbClr val="415359"/>
                </a:solidFill>
                <a:latin typeface="Verdana"/>
                <a:ea typeface="Verdana"/>
                <a:cs typeface="Verdana"/>
                <a:sym typeface="Verdana"/>
              </a:rPr>
              <a:t>Genbrug </a:t>
            </a:r>
            <a:r>
              <a:rPr lang="da-DK" sz="2400" b="1" i="0" u="none" strike="noStrike" cap="none">
                <a:solidFill>
                  <a:srgbClr val="FF0000"/>
                </a:solidFill>
                <a:latin typeface="Verdana"/>
                <a:ea typeface="Verdana"/>
                <a:cs typeface="Verdana"/>
                <a:sym typeface="Verdana"/>
              </a:rPr>
              <a:t>ALDRIG</a:t>
            </a:r>
            <a:r>
              <a:rPr lang="da-DK" sz="2400" b="0" i="0" u="none" strike="noStrike" cap="none">
                <a:solidFill>
                  <a:srgbClr val="FF0000"/>
                </a:solidFill>
                <a:latin typeface="Verdana"/>
                <a:ea typeface="Verdana"/>
                <a:cs typeface="Verdana"/>
                <a:sym typeface="Verdana"/>
              </a:rPr>
              <a:t> </a:t>
            </a:r>
            <a:r>
              <a:rPr lang="da-DK" sz="2400" b="0" i="0" u="none" strike="noStrike" cap="none">
                <a:solidFill>
                  <a:srgbClr val="415359"/>
                </a:solidFill>
                <a:latin typeface="Verdana"/>
                <a:ea typeface="Verdana"/>
                <a:cs typeface="Verdana"/>
                <a:sym typeface="Verdana"/>
              </a:rPr>
              <a:t>meget vigtige kodeord – fx til NemID, Facebook, email og lign. </a:t>
            </a:r>
          </a:p>
          <a:p>
            <a:pPr marL="0" marR="0" lvl="0" indent="-152400" algn="l" rtl="0">
              <a:lnSpc>
                <a:spcPct val="100000"/>
              </a:lnSpc>
              <a:spcBef>
                <a:spcPts val="0"/>
              </a:spcBef>
              <a:spcAft>
                <a:spcPts val="0"/>
              </a:spcAft>
              <a:buClr>
                <a:srgbClr val="415359"/>
              </a:buClr>
              <a:buSzPts val="2400"/>
              <a:buFont typeface="Arial"/>
              <a:buNone/>
            </a:pPr>
            <a:endParaRPr sz="2400" b="0" i="0" u="none" strike="noStrike" cap="none">
              <a:solidFill>
                <a:srgbClr val="415359"/>
              </a:solidFill>
              <a:latin typeface="Verdana"/>
              <a:ea typeface="Verdana"/>
              <a:cs typeface="Verdana"/>
              <a:sym typeface="Verdana"/>
            </a:endParaRPr>
          </a:p>
          <a:p>
            <a:pPr marL="0" marR="0" lvl="0" indent="-152400" algn="l" rtl="0">
              <a:lnSpc>
                <a:spcPct val="100000"/>
              </a:lnSpc>
              <a:spcBef>
                <a:spcPts val="0"/>
              </a:spcBef>
              <a:spcAft>
                <a:spcPts val="0"/>
              </a:spcAft>
              <a:buClr>
                <a:srgbClr val="415359"/>
              </a:buClr>
              <a:buSzPts val="2400"/>
              <a:buFont typeface="Arial"/>
              <a:buNone/>
            </a:pPr>
            <a:endParaRPr sz="2400" b="0" i="0" u="none" strike="noStrike" cap="none">
              <a:solidFill>
                <a:srgbClr val="415359"/>
              </a:solidFill>
              <a:latin typeface="Verdana"/>
              <a:ea typeface="Verdana"/>
              <a:cs typeface="Verdana"/>
              <a:sym typeface="Verdana"/>
            </a:endParaRPr>
          </a:p>
          <a:p>
            <a:pPr marL="0" marR="0" lvl="0" indent="-152400" algn="l" rtl="0">
              <a:lnSpc>
                <a:spcPct val="100000"/>
              </a:lnSpc>
              <a:spcBef>
                <a:spcPts val="0"/>
              </a:spcBef>
              <a:spcAft>
                <a:spcPts val="0"/>
              </a:spcAft>
              <a:buClr>
                <a:srgbClr val="415359"/>
              </a:buClr>
              <a:buSzPts val="2400"/>
              <a:buFont typeface="Arial"/>
              <a:buNone/>
            </a:pPr>
            <a:endParaRPr sz="2400" b="0" i="0" u="none" strike="noStrike" cap="none">
              <a:solidFill>
                <a:srgbClr val="415359"/>
              </a:solidFill>
              <a:latin typeface="Verdana"/>
              <a:ea typeface="Verdana"/>
              <a:cs typeface="Verdana"/>
              <a:sym typeface="Verdana"/>
            </a:endParaRPr>
          </a:p>
        </p:txBody>
      </p:sp>
      <p:sp>
        <p:nvSpPr>
          <p:cNvPr id="217" name="Shape 217"/>
          <p:cNvSpPr/>
          <p:nvPr/>
        </p:nvSpPr>
        <p:spPr>
          <a:xfrm>
            <a:off x="6996112" y="1"/>
            <a:ext cx="5195887" cy="685800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grpSp>
        <p:nvGrpSpPr>
          <p:cNvPr id="218" name="Shape 218"/>
          <p:cNvGrpSpPr/>
          <p:nvPr/>
        </p:nvGrpSpPr>
        <p:grpSpPr>
          <a:xfrm>
            <a:off x="7126744" y="908050"/>
            <a:ext cx="4263152" cy="4263152"/>
            <a:chOff x="7319248" y="1268033"/>
            <a:chExt cx="4671135" cy="4671135"/>
          </a:xfrm>
        </p:grpSpPr>
        <p:pic>
          <p:nvPicPr>
            <p:cNvPr id="219" name="Shape 219"/>
            <p:cNvPicPr preferRelativeResize="0"/>
            <p:nvPr/>
          </p:nvPicPr>
          <p:blipFill rotWithShape="1">
            <a:blip r:embed="rId3">
              <a:alphaModFix/>
            </a:blip>
            <a:srcRect/>
            <a:stretch/>
          </p:blipFill>
          <p:spPr>
            <a:xfrm>
              <a:off x="7319248" y="1268033"/>
              <a:ext cx="4671135" cy="4671135"/>
            </a:xfrm>
            <a:prstGeom prst="rect">
              <a:avLst/>
            </a:prstGeom>
            <a:noFill/>
            <a:ln>
              <a:noFill/>
            </a:ln>
          </p:spPr>
        </p:pic>
        <p:sp>
          <p:nvSpPr>
            <p:cNvPr id="220" name="Shape 220"/>
            <p:cNvSpPr/>
            <p:nvPr/>
          </p:nvSpPr>
          <p:spPr>
            <a:xfrm>
              <a:off x="7745505" y="2403288"/>
              <a:ext cx="3792071" cy="1546412"/>
            </a:xfrm>
            <a:prstGeom prst="rect">
              <a:avLst/>
            </a:prstGeom>
            <a:solidFill>
              <a:srgbClr val="50B79E"/>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grpSp>
      <p:grpSp>
        <p:nvGrpSpPr>
          <p:cNvPr id="221" name="Shape 221"/>
          <p:cNvGrpSpPr/>
          <p:nvPr/>
        </p:nvGrpSpPr>
        <p:grpSpPr>
          <a:xfrm>
            <a:off x="7950221" y="2697432"/>
            <a:ext cx="2653612" cy="332639"/>
            <a:chOff x="7655111" y="2951254"/>
            <a:chExt cx="4340039" cy="544039"/>
          </a:xfrm>
        </p:grpSpPr>
        <p:pic>
          <p:nvPicPr>
            <p:cNvPr id="222" name="Shape 222"/>
            <p:cNvPicPr preferRelativeResize="0"/>
            <p:nvPr/>
          </p:nvPicPr>
          <p:blipFill rotWithShape="1">
            <a:blip r:embed="rId3">
              <a:alphaModFix/>
            </a:blip>
            <a:srcRect l="12220" t="26748" r="42584" b="51796"/>
            <a:stretch/>
          </p:blipFill>
          <p:spPr>
            <a:xfrm>
              <a:off x="7655111" y="2951254"/>
              <a:ext cx="1145989" cy="544039"/>
            </a:xfrm>
            <a:prstGeom prst="rect">
              <a:avLst/>
            </a:prstGeom>
            <a:noFill/>
            <a:ln>
              <a:noFill/>
            </a:ln>
          </p:spPr>
        </p:pic>
        <p:pic>
          <p:nvPicPr>
            <p:cNvPr id="223" name="Shape 223"/>
            <p:cNvPicPr preferRelativeResize="0"/>
            <p:nvPr/>
          </p:nvPicPr>
          <p:blipFill rotWithShape="1">
            <a:blip r:embed="rId3">
              <a:alphaModFix/>
            </a:blip>
            <a:srcRect l="14092" t="26748" r="42583" b="51796"/>
            <a:stretch/>
          </p:blipFill>
          <p:spPr>
            <a:xfrm>
              <a:off x="8756650" y="2951254"/>
              <a:ext cx="1098550" cy="544039"/>
            </a:xfrm>
            <a:prstGeom prst="rect">
              <a:avLst/>
            </a:prstGeom>
            <a:noFill/>
            <a:ln>
              <a:noFill/>
            </a:ln>
          </p:spPr>
        </p:pic>
        <p:pic>
          <p:nvPicPr>
            <p:cNvPr id="224" name="Shape 224"/>
            <p:cNvPicPr preferRelativeResize="0"/>
            <p:nvPr/>
          </p:nvPicPr>
          <p:blipFill rotWithShape="1">
            <a:blip r:embed="rId3">
              <a:alphaModFix/>
            </a:blip>
            <a:srcRect l="14092" t="26748" r="42583" b="51796"/>
            <a:stretch/>
          </p:blipFill>
          <p:spPr>
            <a:xfrm>
              <a:off x="9829800" y="2951254"/>
              <a:ext cx="1098550" cy="544039"/>
            </a:xfrm>
            <a:prstGeom prst="rect">
              <a:avLst/>
            </a:prstGeom>
            <a:noFill/>
            <a:ln>
              <a:noFill/>
            </a:ln>
          </p:spPr>
        </p:pic>
        <p:pic>
          <p:nvPicPr>
            <p:cNvPr id="225" name="Shape 225"/>
            <p:cNvPicPr preferRelativeResize="0"/>
            <p:nvPr/>
          </p:nvPicPr>
          <p:blipFill rotWithShape="1">
            <a:blip r:embed="rId3">
              <a:alphaModFix/>
            </a:blip>
            <a:srcRect l="14092" t="26748" r="42583" b="51796"/>
            <a:stretch/>
          </p:blipFill>
          <p:spPr>
            <a:xfrm>
              <a:off x="10896600" y="2951254"/>
              <a:ext cx="1098550" cy="544039"/>
            </a:xfrm>
            <a:prstGeom prst="rect">
              <a:avLst/>
            </a:prstGeom>
            <a:noFill/>
            <a:ln>
              <a:noFill/>
            </a:ln>
          </p:spPr>
        </p:pic>
      </p:grpSp>
      <p:pic>
        <p:nvPicPr>
          <p:cNvPr id="226" name="Shape 226"/>
          <p:cNvPicPr preferRelativeResize="0"/>
          <p:nvPr/>
        </p:nvPicPr>
        <p:blipFill rotWithShape="1">
          <a:blip r:embed="rId4">
            <a:alphaModFix/>
          </a:blip>
          <a:srcRect/>
          <a:stretch/>
        </p:blipFill>
        <p:spPr>
          <a:xfrm>
            <a:off x="10675088" y="157716"/>
            <a:ext cx="1350335" cy="1350335"/>
          </a:xfrm>
          <a:prstGeom prst="rect">
            <a:avLst/>
          </a:prstGeom>
          <a:noFill/>
          <a:ln>
            <a:noFill/>
          </a:ln>
        </p:spPr>
      </p:pic>
      <p:grpSp>
        <p:nvGrpSpPr>
          <p:cNvPr id="227" name="Shape 227"/>
          <p:cNvGrpSpPr/>
          <p:nvPr/>
        </p:nvGrpSpPr>
        <p:grpSpPr>
          <a:xfrm>
            <a:off x="7928848" y="2889519"/>
            <a:ext cx="4263152" cy="4263152"/>
            <a:chOff x="7319248" y="1268033"/>
            <a:chExt cx="4671135" cy="4671135"/>
          </a:xfrm>
        </p:grpSpPr>
        <p:pic>
          <p:nvPicPr>
            <p:cNvPr id="228" name="Shape 228"/>
            <p:cNvPicPr preferRelativeResize="0"/>
            <p:nvPr/>
          </p:nvPicPr>
          <p:blipFill rotWithShape="1">
            <a:blip r:embed="rId3">
              <a:alphaModFix/>
            </a:blip>
            <a:srcRect/>
            <a:stretch/>
          </p:blipFill>
          <p:spPr>
            <a:xfrm>
              <a:off x="7319248" y="1268033"/>
              <a:ext cx="4671135" cy="4671135"/>
            </a:xfrm>
            <a:prstGeom prst="rect">
              <a:avLst/>
            </a:prstGeom>
            <a:noFill/>
            <a:ln>
              <a:noFill/>
            </a:ln>
          </p:spPr>
        </p:pic>
        <p:sp>
          <p:nvSpPr>
            <p:cNvPr id="229" name="Shape 229"/>
            <p:cNvSpPr/>
            <p:nvPr/>
          </p:nvSpPr>
          <p:spPr>
            <a:xfrm>
              <a:off x="7745505" y="2403288"/>
              <a:ext cx="3792071" cy="1546412"/>
            </a:xfrm>
            <a:prstGeom prst="rect">
              <a:avLst/>
            </a:prstGeom>
            <a:solidFill>
              <a:srgbClr val="50B79E"/>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grpSp>
      <p:pic>
        <p:nvPicPr>
          <p:cNvPr id="230" name="Shape 230"/>
          <p:cNvPicPr preferRelativeResize="0"/>
          <p:nvPr/>
        </p:nvPicPr>
        <p:blipFill rotWithShape="1">
          <a:blip r:embed="rId5">
            <a:alphaModFix/>
          </a:blip>
          <a:srcRect/>
          <a:stretch/>
        </p:blipFill>
        <p:spPr>
          <a:xfrm>
            <a:off x="8946816" y="1835750"/>
            <a:ext cx="662405" cy="662405"/>
          </a:xfrm>
          <a:prstGeom prst="rect">
            <a:avLst/>
          </a:prstGeom>
          <a:noFill/>
          <a:ln>
            <a:noFill/>
          </a:ln>
        </p:spPr>
      </p:pic>
      <p:grpSp>
        <p:nvGrpSpPr>
          <p:cNvPr id="231" name="Shape 231"/>
          <p:cNvGrpSpPr/>
          <p:nvPr/>
        </p:nvGrpSpPr>
        <p:grpSpPr>
          <a:xfrm>
            <a:off x="8736284" y="4766863"/>
            <a:ext cx="2653612" cy="332639"/>
            <a:chOff x="7655111" y="2951254"/>
            <a:chExt cx="4340039" cy="544039"/>
          </a:xfrm>
        </p:grpSpPr>
        <p:pic>
          <p:nvPicPr>
            <p:cNvPr id="232" name="Shape 232"/>
            <p:cNvPicPr preferRelativeResize="0"/>
            <p:nvPr/>
          </p:nvPicPr>
          <p:blipFill rotWithShape="1">
            <a:blip r:embed="rId3">
              <a:alphaModFix/>
            </a:blip>
            <a:srcRect l="12220" t="26748" r="42584" b="51796"/>
            <a:stretch/>
          </p:blipFill>
          <p:spPr>
            <a:xfrm>
              <a:off x="7655111" y="2951254"/>
              <a:ext cx="1145989" cy="544039"/>
            </a:xfrm>
            <a:prstGeom prst="rect">
              <a:avLst/>
            </a:prstGeom>
            <a:noFill/>
            <a:ln>
              <a:noFill/>
            </a:ln>
          </p:spPr>
        </p:pic>
        <p:pic>
          <p:nvPicPr>
            <p:cNvPr id="233" name="Shape 233"/>
            <p:cNvPicPr preferRelativeResize="0"/>
            <p:nvPr/>
          </p:nvPicPr>
          <p:blipFill rotWithShape="1">
            <a:blip r:embed="rId3">
              <a:alphaModFix/>
            </a:blip>
            <a:srcRect l="14092" t="26748" r="42583" b="51796"/>
            <a:stretch/>
          </p:blipFill>
          <p:spPr>
            <a:xfrm>
              <a:off x="8756650" y="2951254"/>
              <a:ext cx="1098550" cy="544039"/>
            </a:xfrm>
            <a:prstGeom prst="rect">
              <a:avLst/>
            </a:prstGeom>
            <a:noFill/>
            <a:ln>
              <a:noFill/>
            </a:ln>
          </p:spPr>
        </p:pic>
        <p:pic>
          <p:nvPicPr>
            <p:cNvPr id="234" name="Shape 234"/>
            <p:cNvPicPr preferRelativeResize="0"/>
            <p:nvPr/>
          </p:nvPicPr>
          <p:blipFill rotWithShape="1">
            <a:blip r:embed="rId3">
              <a:alphaModFix/>
            </a:blip>
            <a:srcRect l="14092" t="26748" r="42583" b="51796"/>
            <a:stretch/>
          </p:blipFill>
          <p:spPr>
            <a:xfrm>
              <a:off x="9829800" y="2951254"/>
              <a:ext cx="1098550" cy="544039"/>
            </a:xfrm>
            <a:prstGeom prst="rect">
              <a:avLst/>
            </a:prstGeom>
            <a:noFill/>
            <a:ln>
              <a:noFill/>
            </a:ln>
          </p:spPr>
        </p:pic>
        <p:pic>
          <p:nvPicPr>
            <p:cNvPr id="235" name="Shape 235"/>
            <p:cNvPicPr preferRelativeResize="0"/>
            <p:nvPr/>
          </p:nvPicPr>
          <p:blipFill rotWithShape="1">
            <a:blip r:embed="rId3">
              <a:alphaModFix/>
            </a:blip>
            <a:srcRect l="14092" t="26748" r="42583" b="51796"/>
            <a:stretch/>
          </p:blipFill>
          <p:spPr>
            <a:xfrm>
              <a:off x="10896600" y="2951254"/>
              <a:ext cx="1098550" cy="544039"/>
            </a:xfrm>
            <a:prstGeom prst="rect">
              <a:avLst/>
            </a:prstGeom>
            <a:noFill/>
            <a:ln>
              <a:noFill/>
            </a:ln>
          </p:spPr>
        </p:pic>
      </p:grpSp>
      <p:pic>
        <p:nvPicPr>
          <p:cNvPr id="236" name="Shape 236"/>
          <p:cNvPicPr preferRelativeResize="0"/>
          <p:nvPr/>
        </p:nvPicPr>
        <p:blipFill rotWithShape="1">
          <a:blip r:embed="rId5">
            <a:alphaModFix/>
          </a:blip>
          <a:srcRect/>
          <a:stretch/>
        </p:blipFill>
        <p:spPr>
          <a:xfrm>
            <a:off x="9732879" y="3905181"/>
            <a:ext cx="662405" cy="662405"/>
          </a:xfrm>
          <a:prstGeom prst="rect">
            <a:avLst/>
          </a:prstGeom>
          <a:noFill/>
          <a:ln>
            <a:noFill/>
          </a:ln>
        </p:spPr>
      </p:pic>
      <p:pic>
        <p:nvPicPr>
          <p:cNvPr id="237" name="Shape 237"/>
          <p:cNvPicPr preferRelativeResize="0"/>
          <p:nvPr/>
        </p:nvPicPr>
        <p:blipFill rotWithShape="1">
          <a:blip r:embed="rId6">
            <a:alphaModFix/>
          </a:blip>
          <a:srcRect/>
          <a:stretch/>
        </p:blipFill>
        <p:spPr>
          <a:xfrm>
            <a:off x="9732880" y="3905181"/>
            <a:ext cx="662405" cy="6624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838200" y="365125"/>
            <a:ext cx="5257800" cy="1325563"/>
          </a:xfrm>
          <a:prstGeom prst="rect">
            <a:avLst/>
          </a:prstGeom>
          <a:noFill/>
          <a:ln>
            <a:noFill/>
          </a:ln>
        </p:spPr>
        <p:txBody>
          <a:bodyPr wrap="square" lIns="91425" tIns="45700" rIns="91425" bIns="45700" anchor="ctr" anchorCtr="0">
            <a:noAutofit/>
          </a:bodyPr>
          <a:lstStyle/>
          <a:p>
            <a:pPr marL="0" marR="0" lvl="0" indent="-177800" algn="l" rtl="0">
              <a:lnSpc>
                <a:spcPct val="90000"/>
              </a:lnSpc>
              <a:spcBef>
                <a:spcPts val="0"/>
              </a:spcBef>
              <a:buClr>
                <a:srgbClr val="415359"/>
              </a:buClr>
              <a:buSzPts val="2800"/>
              <a:buFont typeface="Verdana"/>
              <a:buNone/>
            </a:pPr>
            <a:r>
              <a:rPr lang="da-DK" sz="2800" b="1" i="0" u="none" strike="noStrike" cap="none">
                <a:solidFill>
                  <a:srgbClr val="415359"/>
                </a:solidFill>
                <a:latin typeface="Verdana"/>
                <a:ea typeface="Verdana"/>
                <a:cs typeface="Verdana"/>
                <a:sym typeface="Verdana"/>
              </a:rPr>
              <a:t>To trin: mere end dobbelt så sikkert</a:t>
            </a:r>
          </a:p>
        </p:txBody>
      </p:sp>
      <p:sp>
        <p:nvSpPr>
          <p:cNvPr id="244" name="Shape 244"/>
          <p:cNvSpPr txBox="1">
            <a:spLocks noGrp="1"/>
          </p:cNvSpPr>
          <p:nvPr>
            <p:ph type="body" idx="1"/>
          </p:nvPr>
        </p:nvSpPr>
        <p:spPr>
          <a:xfrm>
            <a:off x="838199" y="1825623"/>
            <a:ext cx="5257801" cy="4615517"/>
          </a:xfrm>
          <a:prstGeom prst="rect">
            <a:avLst/>
          </a:prstGeom>
          <a:noFill/>
          <a:ln>
            <a:noFill/>
          </a:ln>
        </p:spPr>
        <p:txBody>
          <a:bodyPr wrap="square" lIns="91425" tIns="45700" rIns="91425" bIns="45700" anchor="t" anchorCtr="0">
            <a:noAutofit/>
          </a:bodyPr>
          <a:lstStyle/>
          <a:p>
            <a:pPr marL="228600" marR="0" lvl="0" indent="-228600" algn="l" rtl="0">
              <a:lnSpc>
                <a:spcPct val="110000"/>
              </a:lnSpc>
              <a:spcBef>
                <a:spcPts val="0"/>
              </a:spcBef>
              <a:spcAft>
                <a:spcPts val="0"/>
              </a:spcAft>
              <a:buClr>
                <a:srgbClr val="415359"/>
              </a:buClr>
              <a:buSzPts val="2400"/>
              <a:buFont typeface="Arial"/>
              <a:buChar char="•"/>
            </a:pPr>
            <a:r>
              <a:rPr lang="da-DK" sz="2400" b="0" i="0" u="none" strike="noStrike" cap="none" dirty="0">
                <a:solidFill>
                  <a:srgbClr val="415359"/>
                </a:solidFill>
                <a:latin typeface="Verdana"/>
                <a:ea typeface="Verdana"/>
                <a:cs typeface="Verdana"/>
                <a:sym typeface="Verdana"/>
              </a:rPr>
              <a:t>To-trins-</a:t>
            </a:r>
            <a:r>
              <a:rPr lang="da-DK" sz="2400" b="0" i="0" u="none" strike="noStrike" cap="none" dirty="0" err="1">
                <a:solidFill>
                  <a:srgbClr val="415359"/>
                </a:solidFill>
                <a:latin typeface="Verdana"/>
                <a:ea typeface="Verdana"/>
                <a:cs typeface="Verdana"/>
                <a:sym typeface="Verdana"/>
              </a:rPr>
              <a:t>login</a:t>
            </a:r>
            <a:r>
              <a:rPr lang="da-DK" sz="2400" b="0" i="0" u="none" strike="noStrike" cap="none" dirty="0">
                <a:solidFill>
                  <a:srgbClr val="415359"/>
                </a:solidFill>
                <a:latin typeface="Verdana"/>
                <a:ea typeface="Verdana"/>
                <a:cs typeface="Verdana"/>
                <a:sym typeface="Verdana"/>
              </a:rPr>
              <a:t> betyder, at du bruger to trin, når du logger ind</a:t>
            </a:r>
          </a:p>
          <a:p>
            <a:pPr marL="228600" marR="0" lvl="0" indent="-228600" algn="l" rtl="0">
              <a:lnSpc>
                <a:spcPct val="110000"/>
              </a:lnSpc>
              <a:spcBef>
                <a:spcPts val="0"/>
              </a:spcBef>
              <a:spcAft>
                <a:spcPts val="0"/>
              </a:spcAft>
              <a:buClr>
                <a:srgbClr val="415359"/>
              </a:buClr>
              <a:buSzPts val="2400"/>
              <a:buFont typeface="Arial"/>
              <a:buNone/>
            </a:pPr>
            <a:endParaRPr sz="2400" b="0" i="0" u="none" strike="noStrike" cap="none" dirty="0">
              <a:solidFill>
                <a:srgbClr val="415359"/>
              </a:solidFill>
              <a:latin typeface="Verdana"/>
              <a:ea typeface="Verdana"/>
              <a:cs typeface="Verdana"/>
              <a:sym typeface="Verdana"/>
            </a:endParaRPr>
          </a:p>
        </p:txBody>
      </p:sp>
      <p:sp>
        <p:nvSpPr>
          <p:cNvPr id="245" name="Shape 245"/>
          <p:cNvSpPr/>
          <p:nvPr/>
        </p:nvSpPr>
        <p:spPr>
          <a:xfrm>
            <a:off x="6996112" y="1"/>
            <a:ext cx="5195887" cy="685800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pic>
        <p:nvPicPr>
          <p:cNvPr id="246" name="Shape 246"/>
          <p:cNvPicPr preferRelativeResize="0"/>
          <p:nvPr/>
        </p:nvPicPr>
        <p:blipFill rotWithShape="1">
          <a:blip r:embed="rId3">
            <a:alphaModFix/>
          </a:blip>
          <a:srcRect/>
          <a:stretch/>
        </p:blipFill>
        <p:spPr>
          <a:xfrm>
            <a:off x="7580405" y="908050"/>
            <a:ext cx="5201920" cy="5201920"/>
          </a:xfrm>
          <a:prstGeom prst="rect">
            <a:avLst/>
          </a:prstGeom>
          <a:noFill/>
          <a:ln>
            <a:noFill/>
          </a:ln>
        </p:spPr>
      </p:pic>
      <p:sp>
        <p:nvSpPr>
          <p:cNvPr id="247" name="Shape 247"/>
          <p:cNvSpPr/>
          <p:nvPr/>
        </p:nvSpPr>
        <p:spPr>
          <a:xfrm>
            <a:off x="8194684" y="1978495"/>
            <a:ext cx="4125653" cy="1682447"/>
          </a:xfrm>
          <a:prstGeom prst="rect">
            <a:avLst/>
          </a:prstGeom>
          <a:solidFill>
            <a:srgbClr val="50B79E"/>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grpSp>
        <p:nvGrpSpPr>
          <p:cNvPr id="248" name="Shape 248"/>
          <p:cNvGrpSpPr/>
          <p:nvPr/>
        </p:nvGrpSpPr>
        <p:grpSpPr>
          <a:xfrm>
            <a:off x="8110640" y="2676992"/>
            <a:ext cx="4224406" cy="529544"/>
            <a:chOff x="7655111" y="2951254"/>
            <a:chExt cx="4340039" cy="544039"/>
          </a:xfrm>
        </p:grpSpPr>
        <p:pic>
          <p:nvPicPr>
            <p:cNvPr id="249" name="Shape 249"/>
            <p:cNvPicPr preferRelativeResize="0"/>
            <p:nvPr/>
          </p:nvPicPr>
          <p:blipFill rotWithShape="1">
            <a:blip r:embed="rId3">
              <a:alphaModFix/>
            </a:blip>
            <a:srcRect l="12220" t="26748" r="42584" b="51796"/>
            <a:stretch/>
          </p:blipFill>
          <p:spPr>
            <a:xfrm>
              <a:off x="7655111" y="2951254"/>
              <a:ext cx="1145989" cy="544039"/>
            </a:xfrm>
            <a:prstGeom prst="rect">
              <a:avLst/>
            </a:prstGeom>
            <a:noFill/>
            <a:ln>
              <a:noFill/>
            </a:ln>
          </p:spPr>
        </p:pic>
        <p:pic>
          <p:nvPicPr>
            <p:cNvPr id="250" name="Shape 250"/>
            <p:cNvPicPr preferRelativeResize="0"/>
            <p:nvPr/>
          </p:nvPicPr>
          <p:blipFill rotWithShape="1">
            <a:blip r:embed="rId3">
              <a:alphaModFix/>
            </a:blip>
            <a:srcRect l="14092" t="26748" r="42583" b="51796"/>
            <a:stretch/>
          </p:blipFill>
          <p:spPr>
            <a:xfrm>
              <a:off x="8756650" y="2951254"/>
              <a:ext cx="1098550" cy="544039"/>
            </a:xfrm>
            <a:prstGeom prst="rect">
              <a:avLst/>
            </a:prstGeom>
            <a:noFill/>
            <a:ln>
              <a:noFill/>
            </a:ln>
          </p:spPr>
        </p:pic>
        <p:pic>
          <p:nvPicPr>
            <p:cNvPr id="251" name="Shape 251"/>
            <p:cNvPicPr preferRelativeResize="0"/>
            <p:nvPr/>
          </p:nvPicPr>
          <p:blipFill rotWithShape="1">
            <a:blip r:embed="rId3">
              <a:alphaModFix/>
            </a:blip>
            <a:srcRect l="14092" t="26748" r="42583" b="51796"/>
            <a:stretch/>
          </p:blipFill>
          <p:spPr>
            <a:xfrm>
              <a:off x="9829800" y="2951254"/>
              <a:ext cx="1098550" cy="544039"/>
            </a:xfrm>
            <a:prstGeom prst="rect">
              <a:avLst/>
            </a:prstGeom>
            <a:noFill/>
            <a:ln>
              <a:noFill/>
            </a:ln>
          </p:spPr>
        </p:pic>
        <p:pic>
          <p:nvPicPr>
            <p:cNvPr id="252" name="Shape 252"/>
            <p:cNvPicPr preferRelativeResize="0"/>
            <p:nvPr/>
          </p:nvPicPr>
          <p:blipFill rotWithShape="1">
            <a:blip r:embed="rId3">
              <a:alphaModFix/>
            </a:blip>
            <a:srcRect l="14092" t="26748" r="42583" b="51796"/>
            <a:stretch/>
          </p:blipFill>
          <p:spPr>
            <a:xfrm>
              <a:off x="10896600" y="2951254"/>
              <a:ext cx="1098550" cy="544039"/>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838200" y="365125"/>
            <a:ext cx="5257800" cy="1325563"/>
          </a:xfrm>
          <a:prstGeom prst="rect">
            <a:avLst/>
          </a:prstGeom>
          <a:noFill/>
          <a:ln>
            <a:noFill/>
          </a:ln>
        </p:spPr>
        <p:txBody>
          <a:bodyPr wrap="square" lIns="91425" tIns="45700" rIns="91425" bIns="45700" anchor="ctr" anchorCtr="0">
            <a:noAutofit/>
          </a:bodyPr>
          <a:lstStyle/>
          <a:p>
            <a:pPr marL="0" marR="0" lvl="0" indent="-177800" algn="l" rtl="0">
              <a:lnSpc>
                <a:spcPct val="90000"/>
              </a:lnSpc>
              <a:spcBef>
                <a:spcPts val="0"/>
              </a:spcBef>
              <a:buClr>
                <a:srgbClr val="415359"/>
              </a:buClr>
              <a:buSzPts val="2800"/>
              <a:buFont typeface="Verdana"/>
              <a:buNone/>
            </a:pPr>
            <a:r>
              <a:rPr lang="da-DK" sz="2800" b="1" i="0" u="none" strike="noStrike" cap="none">
                <a:solidFill>
                  <a:srgbClr val="415359"/>
                </a:solidFill>
                <a:latin typeface="Verdana"/>
                <a:ea typeface="Verdana"/>
                <a:cs typeface="Verdana"/>
                <a:sym typeface="Verdana"/>
              </a:rPr>
              <a:t>To trin: mere end dobbelt så sikkert</a:t>
            </a:r>
          </a:p>
        </p:txBody>
      </p:sp>
      <p:sp>
        <p:nvSpPr>
          <p:cNvPr id="259" name="Shape 259"/>
          <p:cNvSpPr txBox="1">
            <a:spLocks noGrp="1"/>
          </p:cNvSpPr>
          <p:nvPr>
            <p:ph type="body" idx="1"/>
          </p:nvPr>
        </p:nvSpPr>
        <p:spPr>
          <a:xfrm>
            <a:off x="838199" y="1825623"/>
            <a:ext cx="5257801" cy="4615517"/>
          </a:xfrm>
          <a:prstGeom prst="rect">
            <a:avLst/>
          </a:prstGeom>
          <a:noFill/>
          <a:ln>
            <a:noFill/>
          </a:ln>
        </p:spPr>
        <p:txBody>
          <a:bodyPr wrap="square" lIns="91425" tIns="45700" rIns="91425" bIns="45700" anchor="t" anchorCtr="0">
            <a:noAutofit/>
          </a:bodyPr>
          <a:lstStyle/>
          <a:p>
            <a:pPr marL="228600" marR="0" lvl="0" indent="-228600" algn="l" rtl="0">
              <a:lnSpc>
                <a:spcPct val="110000"/>
              </a:lnSpc>
              <a:spcBef>
                <a:spcPts val="0"/>
              </a:spcBef>
              <a:spcAft>
                <a:spcPts val="0"/>
              </a:spcAft>
              <a:buClr>
                <a:srgbClr val="415359"/>
              </a:buClr>
              <a:buSzPts val="2400"/>
              <a:buFont typeface="Arial"/>
              <a:buChar char="•"/>
            </a:pPr>
            <a:r>
              <a:rPr lang="da-DK" sz="2400" b="0" i="0" u="none" strike="noStrike" cap="none">
                <a:solidFill>
                  <a:srgbClr val="415359"/>
                </a:solidFill>
                <a:latin typeface="Verdana"/>
                <a:ea typeface="Verdana"/>
                <a:cs typeface="Verdana"/>
                <a:sym typeface="Verdana"/>
              </a:rPr>
              <a:t>To-trins-login betyder, at du bruger to trin, når du logger ind</a:t>
            </a:r>
          </a:p>
          <a:p>
            <a:pPr marL="228600" marR="0" lvl="0" indent="-228600" algn="l" rtl="0">
              <a:lnSpc>
                <a:spcPct val="110000"/>
              </a:lnSpc>
              <a:spcBef>
                <a:spcPts val="0"/>
              </a:spcBef>
              <a:spcAft>
                <a:spcPts val="0"/>
              </a:spcAft>
              <a:buClr>
                <a:srgbClr val="415359"/>
              </a:buClr>
              <a:buSzPts val="2400"/>
              <a:buFont typeface="Arial"/>
              <a:buNone/>
            </a:pPr>
            <a:endParaRPr sz="2400" b="0" i="0" u="none" strike="noStrike" cap="none">
              <a:solidFill>
                <a:srgbClr val="415359"/>
              </a:solidFill>
              <a:latin typeface="Verdana"/>
              <a:ea typeface="Verdana"/>
              <a:cs typeface="Verdana"/>
              <a:sym typeface="Verdana"/>
            </a:endParaRPr>
          </a:p>
        </p:txBody>
      </p:sp>
      <p:sp>
        <p:nvSpPr>
          <p:cNvPr id="260" name="Shape 260"/>
          <p:cNvSpPr/>
          <p:nvPr/>
        </p:nvSpPr>
        <p:spPr>
          <a:xfrm>
            <a:off x="6996112" y="1"/>
            <a:ext cx="5195887" cy="685800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pic>
        <p:nvPicPr>
          <p:cNvPr id="261" name="Shape 261"/>
          <p:cNvPicPr preferRelativeResize="0"/>
          <p:nvPr/>
        </p:nvPicPr>
        <p:blipFill rotWithShape="1">
          <a:blip r:embed="rId3">
            <a:alphaModFix/>
          </a:blip>
          <a:srcRect/>
          <a:stretch/>
        </p:blipFill>
        <p:spPr>
          <a:xfrm>
            <a:off x="7580405" y="908050"/>
            <a:ext cx="5201920" cy="5201920"/>
          </a:xfrm>
          <a:prstGeom prst="rect">
            <a:avLst/>
          </a:prstGeom>
          <a:noFill/>
          <a:ln>
            <a:noFill/>
          </a:ln>
        </p:spPr>
      </p:pic>
      <p:sp>
        <p:nvSpPr>
          <p:cNvPr id="262" name="Shape 262"/>
          <p:cNvSpPr/>
          <p:nvPr/>
        </p:nvSpPr>
        <p:spPr>
          <a:xfrm>
            <a:off x="8194684" y="1978495"/>
            <a:ext cx="4125653" cy="1682447"/>
          </a:xfrm>
          <a:prstGeom prst="rect">
            <a:avLst/>
          </a:prstGeom>
          <a:solidFill>
            <a:srgbClr val="50B79E"/>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grpSp>
        <p:nvGrpSpPr>
          <p:cNvPr id="263" name="Shape 263"/>
          <p:cNvGrpSpPr/>
          <p:nvPr/>
        </p:nvGrpSpPr>
        <p:grpSpPr>
          <a:xfrm>
            <a:off x="6807947" y="3613818"/>
            <a:ext cx="2080559" cy="2080559"/>
            <a:chOff x="3594100" y="3294528"/>
            <a:chExt cx="2613133" cy="2613133"/>
          </a:xfrm>
        </p:grpSpPr>
        <p:pic>
          <p:nvPicPr>
            <p:cNvPr id="264" name="Shape 264"/>
            <p:cNvPicPr preferRelativeResize="0"/>
            <p:nvPr/>
          </p:nvPicPr>
          <p:blipFill rotWithShape="1">
            <a:blip r:embed="rId4">
              <a:alphaModFix/>
            </a:blip>
            <a:srcRect/>
            <a:stretch/>
          </p:blipFill>
          <p:spPr>
            <a:xfrm>
              <a:off x="3594100" y="3294528"/>
              <a:ext cx="2613133" cy="2613133"/>
            </a:xfrm>
            <a:prstGeom prst="rect">
              <a:avLst/>
            </a:prstGeom>
            <a:noFill/>
            <a:ln>
              <a:noFill/>
            </a:ln>
          </p:spPr>
        </p:pic>
        <p:sp>
          <p:nvSpPr>
            <p:cNvPr id="265" name="Shape 265"/>
            <p:cNvSpPr/>
            <p:nvPr/>
          </p:nvSpPr>
          <p:spPr>
            <a:xfrm>
              <a:off x="4235824" y="3523129"/>
              <a:ext cx="1317811" cy="1909483"/>
            </a:xfrm>
            <a:prstGeom prst="rect">
              <a:avLst/>
            </a:prstGeom>
            <a:solidFill>
              <a:srgbClr val="50B79E"/>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pic>
          <p:nvPicPr>
            <p:cNvPr id="266" name="Shape 266"/>
            <p:cNvPicPr preferRelativeResize="0"/>
            <p:nvPr/>
          </p:nvPicPr>
          <p:blipFill rotWithShape="1">
            <a:blip r:embed="rId3">
              <a:alphaModFix/>
            </a:blip>
            <a:srcRect l="13945" t="26440" r="28667" b="51589"/>
            <a:stretch/>
          </p:blipFill>
          <p:spPr>
            <a:xfrm>
              <a:off x="4303058" y="4234791"/>
              <a:ext cx="1196790" cy="458231"/>
            </a:xfrm>
            <a:prstGeom prst="rect">
              <a:avLst/>
            </a:prstGeom>
            <a:noFill/>
            <a:ln>
              <a:noFill/>
            </a:ln>
          </p:spPr>
        </p:pic>
      </p:grpSp>
      <p:grpSp>
        <p:nvGrpSpPr>
          <p:cNvPr id="267" name="Shape 267"/>
          <p:cNvGrpSpPr/>
          <p:nvPr/>
        </p:nvGrpSpPr>
        <p:grpSpPr>
          <a:xfrm>
            <a:off x="9416716" y="2693034"/>
            <a:ext cx="1491916" cy="515387"/>
            <a:chOff x="9256295" y="2693034"/>
            <a:chExt cx="1491916" cy="515387"/>
          </a:xfrm>
        </p:grpSpPr>
        <p:pic>
          <p:nvPicPr>
            <p:cNvPr id="268" name="Shape 268"/>
            <p:cNvPicPr preferRelativeResize="0"/>
            <p:nvPr/>
          </p:nvPicPr>
          <p:blipFill rotWithShape="1">
            <a:blip r:embed="rId3">
              <a:alphaModFix/>
            </a:blip>
            <a:srcRect l="55993" t="26748" r="12806" b="52370"/>
            <a:stretch/>
          </p:blipFill>
          <p:spPr>
            <a:xfrm>
              <a:off x="9256295" y="2693034"/>
              <a:ext cx="770021" cy="515387"/>
            </a:xfrm>
            <a:prstGeom prst="rect">
              <a:avLst/>
            </a:prstGeom>
            <a:noFill/>
            <a:ln>
              <a:noFill/>
            </a:ln>
          </p:spPr>
        </p:pic>
        <p:pic>
          <p:nvPicPr>
            <p:cNvPr id="269" name="Shape 269"/>
            <p:cNvPicPr preferRelativeResize="0"/>
            <p:nvPr/>
          </p:nvPicPr>
          <p:blipFill rotWithShape="1">
            <a:blip r:embed="rId3">
              <a:alphaModFix/>
            </a:blip>
            <a:srcRect l="55993" t="26748" r="12806" b="52370"/>
            <a:stretch/>
          </p:blipFill>
          <p:spPr>
            <a:xfrm>
              <a:off x="9978190" y="2693034"/>
              <a:ext cx="770021" cy="515387"/>
            </a:xfrm>
            <a:prstGeom prst="rect">
              <a:avLst/>
            </a:prstGeom>
            <a:noFill/>
            <a:ln>
              <a:noFill/>
            </a:ln>
          </p:spPr>
        </p:pic>
      </p:grpSp>
      <p:sp>
        <p:nvSpPr>
          <p:cNvPr id="270" name="Shape 270"/>
          <p:cNvSpPr/>
          <p:nvPr/>
        </p:nvSpPr>
        <p:spPr>
          <a:xfrm>
            <a:off x="7374051" y="4363360"/>
            <a:ext cx="951242" cy="362812"/>
          </a:xfrm>
          <a:prstGeom prst="rect">
            <a:avLst/>
          </a:prstGeom>
          <a:solidFill>
            <a:srgbClr val="F1F1F1"/>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dk1"/>
                </a:solidFill>
                <a:latin typeface="Verdana"/>
                <a:ea typeface="Verdana"/>
                <a:cs typeface="Verdana"/>
                <a:sym typeface="Verdana"/>
              </a:rPr>
              <a:t>2376</a:t>
            </a:r>
          </a:p>
        </p:txBody>
      </p:sp>
    </p:spTree>
  </p:cSld>
  <p:clrMapOvr>
    <a:masterClrMapping/>
  </p:clrMapOvr>
</p:sld>
</file>

<file path=ppt/theme/theme1.xml><?xml version="1.0" encoding="utf-8"?>
<a:theme xmlns:a="http://schemas.openxmlformats.org/drawingml/2006/main" name="Kontor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1937</Words>
  <Application>Microsoft Office PowerPoint</Application>
  <PresentationFormat>Brugerdefineret</PresentationFormat>
  <Paragraphs>206</Paragraphs>
  <Slides>41</Slides>
  <Notes>41</Notes>
  <HiddenSlides>0</HiddenSlides>
  <MMClips>0</MMClips>
  <ScaleCrop>false</ScaleCrop>
  <HeadingPairs>
    <vt:vector size="4" baseType="variant">
      <vt:variant>
        <vt:lpstr>Tema</vt:lpstr>
      </vt:variant>
      <vt:variant>
        <vt:i4>1</vt:i4>
      </vt:variant>
      <vt:variant>
        <vt:lpstr>Diastitler</vt:lpstr>
      </vt:variant>
      <vt:variant>
        <vt:i4>41</vt:i4>
      </vt:variant>
    </vt:vector>
  </HeadingPairs>
  <TitlesOfParts>
    <vt:vector size="42" baseType="lpstr">
      <vt:lpstr>Kontortema</vt:lpstr>
      <vt:lpstr>Lav dine kodeord længere og slå to-trins-login til</vt:lpstr>
      <vt:lpstr>PowerPoint-præsentation</vt:lpstr>
      <vt:lpstr>Hvordan bliver mit kodeord hacket?</vt:lpstr>
      <vt:lpstr>PowerPoint-præsentation</vt:lpstr>
      <vt:lpstr>PowerPoint-præsentation</vt:lpstr>
      <vt:lpstr>PowerPoint-præsentation</vt:lpstr>
      <vt:lpstr>PowerPoint-præsentation</vt:lpstr>
      <vt:lpstr>To trin: mere end dobbelt så sikkert</vt:lpstr>
      <vt:lpstr>To trin: mere end dobbelt så sikkert</vt:lpstr>
      <vt:lpstr>To trin: mere end dobbelt så sikkert</vt:lpstr>
      <vt:lpstr>To trin: mere end dobbelt så sikkert</vt:lpstr>
      <vt:lpstr>PowerPoint-præsentation</vt:lpstr>
      <vt:lpstr>PowerPoint-præsentation</vt:lpstr>
      <vt:lpstr>De vigtigste kodeord at huske</vt:lpstr>
      <vt:lpstr>Hold styr på alle profilerne med en passwordmanager</vt:lpstr>
      <vt:lpstr>Hvilke passwordmanagere findes der?</vt:lpstr>
      <vt:lpstr>Computerøvelse: Opret en LastPass-konto</vt:lpstr>
      <vt:lpstr>PowerPoint-præsentation</vt:lpstr>
      <vt:lpstr>Hold styr på alle profilerne med en passwordmanager</vt:lpstr>
      <vt:lpstr>PowerPoint-præsentation</vt:lpstr>
      <vt:lpstr>PowerPoint-præsentation</vt:lpstr>
      <vt:lpstr>PowerPoint-præsentation</vt:lpstr>
      <vt:lpstr>Hold styr på alle profilerne med en passwordmanager</vt:lpstr>
      <vt:lpstr>Hent LastPass til din mobil og kopiér et kodeord</vt:lpstr>
      <vt:lpstr>Hent LastPass til din mobil og kopiér et kodeord</vt:lpstr>
      <vt:lpstr>Tjek: Er din profil blevet kompromitteret?</vt:lpstr>
      <vt:lpstr>Tjek: Er din profil blevet kompromitteret?</vt:lpstr>
      <vt:lpstr>PowerPoint-præsentation</vt:lpstr>
      <vt:lpstr>PowerPoint-præsentation</vt:lpstr>
      <vt:lpstr>Tjek: Er din profil blevet kompromitteret?</vt:lpstr>
      <vt:lpstr>Aktivér to-trins-godkendelse på Facebook</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Husk derfor: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Lav dine kodeord længere og slå to-trins-login til</dc:title>
  <cp:lastModifiedBy>Eskil Sørensen</cp:lastModifiedBy>
  <cp:revision>9</cp:revision>
  <dcterms:modified xsi:type="dcterms:W3CDTF">2018-03-07T21:24:59Z</dcterms:modified>
</cp:coreProperties>
</file>